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80" r:id="rId2"/>
    <p:sldId id="279" r:id="rId3"/>
    <p:sldId id="275" r:id="rId4"/>
    <p:sldId id="276" r:id="rId5"/>
    <p:sldId id="277" r:id="rId6"/>
    <p:sldId id="288" r:id="rId7"/>
    <p:sldId id="278" r:id="rId8"/>
    <p:sldId id="290" r:id="rId9"/>
    <p:sldId id="282" r:id="rId10"/>
    <p:sldId id="291" r:id="rId11"/>
    <p:sldId id="281" r:id="rId12"/>
    <p:sldId id="310" r:id="rId13"/>
    <p:sldId id="283" r:id="rId14"/>
    <p:sldId id="284" r:id="rId15"/>
    <p:sldId id="285" r:id="rId16"/>
    <p:sldId id="315" r:id="rId17"/>
    <p:sldId id="316" r:id="rId18"/>
    <p:sldId id="318" r:id="rId19"/>
    <p:sldId id="311" r:id="rId20"/>
    <p:sldId id="286" r:id="rId21"/>
    <p:sldId id="312" r:id="rId22"/>
    <p:sldId id="292" r:id="rId23"/>
    <p:sldId id="309" r:id="rId24"/>
    <p:sldId id="322" r:id="rId25"/>
    <p:sldId id="329" r:id="rId26"/>
    <p:sldId id="313" r:id="rId27"/>
    <p:sldId id="302" r:id="rId28"/>
    <p:sldId id="323" r:id="rId29"/>
    <p:sldId id="324" r:id="rId30"/>
    <p:sldId id="325" r:id="rId31"/>
    <p:sldId id="328" r:id="rId32"/>
    <p:sldId id="326" r:id="rId33"/>
    <p:sldId id="330" r:id="rId34"/>
    <p:sldId id="331" r:id="rId35"/>
    <p:sldId id="314" r:id="rId36"/>
    <p:sldId id="332" r:id="rId37"/>
    <p:sldId id="333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nfiktion.de/p/rules-and-regulations/0" TargetMode="External"/><Relationship Id="rId1" Type="http://schemas.openxmlformats.org/officeDocument/2006/relationships/hyperlink" Target="https://www.fanfiktion.de/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nfiktion.de/p/rules-and-regulations/0" TargetMode="External"/><Relationship Id="rId1" Type="http://schemas.openxmlformats.org/officeDocument/2006/relationships/hyperlink" Target="https://www.fanfiktion.de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0A311-F014-45EC-9C01-73FE1F8F7880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88147C3-0F6D-4C7A-9189-2A72B21B693A}">
      <dgm:prSet custT="1"/>
      <dgm:spPr/>
      <dgm:t>
        <a:bodyPr/>
        <a:lstStyle/>
        <a:p>
          <a:r>
            <a:rPr lang="de-DE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Forschungsthema</a:t>
          </a:r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sexuelle Inhalte in Fanfiction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710D-B299-477B-B014-56DA5D122F86}" type="parTrans" cxnId="{DC8B0A1D-16BA-4FD4-A3C9-DC9B6C9178C8}">
      <dgm:prSet/>
      <dgm:spPr/>
      <dgm:t>
        <a:bodyPr/>
        <a:lstStyle/>
        <a:p>
          <a:endParaRPr lang="en-US"/>
        </a:p>
      </dgm:t>
    </dgm:pt>
    <dgm:pt modelId="{E36E4400-1697-40C5-92FE-17367AE326B4}" type="sibTrans" cxnId="{DC8B0A1D-16BA-4FD4-A3C9-DC9B6C9178C8}">
      <dgm:prSet/>
      <dgm:spPr/>
      <dgm:t>
        <a:bodyPr/>
        <a:lstStyle/>
        <a:p>
          <a:endParaRPr lang="en-US"/>
        </a:p>
      </dgm:t>
    </dgm:pt>
    <dgm:pt modelId="{AC93BE01-A526-47B3-A292-4F216F8ED017}">
      <dgm:prSet custT="1"/>
      <dgm:spPr/>
      <dgm:t>
        <a:bodyPr/>
        <a:lstStyle/>
        <a:p>
          <a:r>
            <a:rPr lang="de-DE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Fragestellung</a:t>
          </a:r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80A42F2-3673-4653-A1FD-AF8C9F33511F}" type="parTrans" cxnId="{D5EFB997-F4BA-4CA3-9BA8-6E4056F56259}">
      <dgm:prSet/>
      <dgm:spPr/>
      <dgm:t>
        <a:bodyPr/>
        <a:lstStyle/>
        <a:p>
          <a:endParaRPr lang="en-US"/>
        </a:p>
      </dgm:t>
    </dgm:pt>
    <dgm:pt modelId="{35FD9F6D-CDB0-4AD9-B688-302B7B89FFFB}" type="sibTrans" cxnId="{D5EFB997-F4BA-4CA3-9BA8-6E4056F56259}">
      <dgm:prSet/>
      <dgm:spPr/>
      <dgm:t>
        <a:bodyPr/>
        <a:lstStyle/>
        <a:p>
          <a:endParaRPr lang="en-US"/>
        </a:p>
      </dgm:t>
    </dgm:pt>
    <dgm:pt modelId="{CF4FB6F0-DF3D-4A78-9211-33DF04C80C9F}">
      <dgm:prSet custT="1"/>
      <dgm:spPr/>
      <dgm:t>
        <a:bodyPr/>
        <a:lstStyle/>
        <a:p>
          <a:r>
            <a:rPr lang="de-DE" sz="1800" dirty="0"/>
            <a:t>Sind in allen Fanfiction sexuelle Inhalte zu finden?</a:t>
          </a:r>
          <a:endParaRPr lang="en-US" sz="1800" dirty="0"/>
        </a:p>
      </dgm:t>
    </dgm:pt>
    <dgm:pt modelId="{A1FC4767-A153-43F6-970A-28453F046CED}" type="parTrans" cxnId="{A99C3AC3-063C-4E8E-B9CE-51686F681FE6}">
      <dgm:prSet/>
      <dgm:spPr/>
      <dgm:t>
        <a:bodyPr/>
        <a:lstStyle/>
        <a:p>
          <a:endParaRPr lang="en-US"/>
        </a:p>
      </dgm:t>
    </dgm:pt>
    <dgm:pt modelId="{D1B38392-664B-4537-8962-EC2A0E1D67C5}" type="sibTrans" cxnId="{A99C3AC3-063C-4E8E-B9CE-51686F681FE6}">
      <dgm:prSet/>
      <dgm:spPr/>
      <dgm:t>
        <a:bodyPr/>
        <a:lstStyle/>
        <a:p>
          <a:endParaRPr lang="en-US"/>
        </a:p>
      </dgm:t>
    </dgm:pt>
    <dgm:pt modelId="{5830467C-3C03-4CE0-B515-1BF04B24685C}">
      <dgm:prSet custT="1"/>
      <dgm:spPr/>
      <dgm:t>
        <a:bodyPr/>
        <a:lstStyle/>
        <a:p>
          <a:r>
            <a:rPr lang="de-DE" sz="1800" dirty="0"/>
            <a:t>Gibt es einen Unterschied der Menge zwischen Büchern, Filmen und Computerspielen</a:t>
          </a:r>
          <a:endParaRPr lang="en-US" sz="1800" dirty="0"/>
        </a:p>
      </dgm:t>
    </dgm:pt>
    <dgm:pt modelId="{C73DD496-3593-4478-8C26-17AFC752436F}" type="parTrans" cxnId="{91C76FC1-CC20-412D-8F57-6CA2A8EAB8FB}">
      <dgm:prSet/>
      <dgm:spPr/>
      <dgm:t>
        <a:bodyPr/>
        <a:lstStyle/>
        <a:p>
          <a:endParaRPr lang="en-US"/>
        </a:p>
      </dgm:t>
    </dgm:pt>
    <dgm:pt modelId="{B799CB36-1501-46DF-BEA0-BDB3E231FA04}" type="sibTrans" cxnId="{91C76FC1-CC20-412D-8F57-6CA2A8EAB8FB}">
      <dgm:prSet/>
      <dgm:spPr/>
      <dgm:t>
        <a:bodyPr/>
        <a:lstStyle/>
        <a:p>
          <a:endParaRPr lang="en-US"/>
        </a:p>
      </dgm:t>
    </dgm:pt>
    <dgm:pt modelId="{DD1D30FD-5B6F-43B0-A739-B8E9A3AA4161}">
      <dgm:prSet custT="1"/>
      <dgm:spPr/>
      <dgm:t>
        <a:bodyPr/>
        <a:lstStyle/>
        <a:p>
          <a:r>
            <a:rPr lang="de-DE" sz="1800" dirty="0"/>
            <a:t>Sind solche Darstellungen nur in einzelnen Fanfiction zu finden?</a:t>
          </a:r>
          <a:endParaRPr lang="en-US" sz="1800" dirty="0"/>
        </a:p>
      </dgm:t>
    </dgm:pt>
    <dgm:pt modelId="{C693E4AE-DAD0-48C2-88E3-271A29172BD9}" type="parTrans" cxnId="{BCF5DCF7-34D5-49D5-89EB-96632E4FD67E}">
      <dgm:prSet/>
      <dgm:spPr/>
      <dgm:t>
        <a:bodyPr/>
        <a:lstStyle/>
        <a:p>
          <a:endParaRPr lang="en-US"/>
        </a:p>
      </dgm:t>
    </dgm:pt>
    <dgm:pt modelId="{AF6D0499-C95B-4BC9-AEF5-D01C7725BB62}" type="sibTrans" cxnId="{BCF5DCF7-34D5-49D5-89EB-96632E4FD67E}">
      <dgm:prSet/>
      <dgm:spPr/>
      <dgm:t>
        <a:bodyPr/>
        <a:lstStyle/>
        <a:p>
          <a:endParaRPr lang="en-US"/>
        </a:p>
      </dgm:t>
    </dgm:pt>
    <dgm:pt modelId="{9D73AC39-2D7D-4C98-A0B1-37DDD9551C86}">
      <dgm:prSet custT="1"/>
      <dgm:spPr/>
      <dgm:t>
        <a:bodyPr/>
        <a:lstStyle/>
        <a:p>
          <a:r>
            <a:rPr lang="de-DE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Textquelle: </a:t>
          </a:r>
          <a:endParaRPr lang="en-US" sz="1800" b="1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000E75-FF84-4028-8726-19C0096A0A94}" type="parTrans" cxnId="{64910A4C-EB80-4E6A-811A-3651C3B85343}">
      <dgm:prSet/>
      <dgm:spPr/>
      <dgm:t>
        <a:bodyPr/>
        <a:lstStyle/>
        <a:p>
          <a:endParaRPr lang="en-US"/>
        </a:p>
      </dgm:t>
    </dgm:pt>
    <dgm:pt modelId="{3527827D-8B91-43E6-A721-6DA493A3A6C6}" type="sibTrans" cxnId="{64910A4C-EB80-4E6A-811A-3651C3B85343}">
      <dgm:prSet/>
      <dgm:spPr/>
      <dgm:t>
        <a:bodyPr/>
        <a:lstStyle/>
        <a:p>
          <a:endParaRPr lang="en-US"/>
        </a:p>
      </dgm:t>
    </dgm:pt>
    <dgm:pt modelId="{552CB581-CAD7-4CF3-ABCC-8818A9910909}">
      <dgm:prSet custT="1"/>
      <dgm:spPr/>
      <dgm:t>
        <a:bodyPr/>
        <a:lstStyle/>
        <a:p>
          <a:r>
            <a:rPr lang="de-DE" sz="1800" dirty="0">
              <a:hlinkClick xmlns:r="http://schemas.openxmlformats.org/officeDocument/2006/relationships" r:id="rId1"/>
            </a:rPr>
            <a:t>https://www.fanfiktion.de/</a:t>
          </a:r>
          <a:endParaRPr lang="en-US" sz="1800" dirty="0"/>
        </a:p>
      </dgm:t>
    </dgm:pt>
    <dgm:pt modelId="{BF3DB8E6-A75B-4E9C-8B6D-CE7F33773445}" type="parTrans" cxnId="{9667E75E-23B0-46EE-BB26-38C68569B845}">
      <dgm:prSet/>
      <dgm:spPr/>
      <dgm:t>
        <a:bodyPr/>
        <a:lstStyle/>
        <a:p>
          <a:endParaRPr lang="en-US"/>
        </a:p>
      </dgm:t>
    </dgm:pt>
    <dgm:pt modelId="{7F110B4D-6050-4B70-B63E-6072C16B1750}" type="sibTrans" cxnId="{9667E75E-23B0-46EE-BB26-38C68569B845}">
      <dgm:prSet/>
      <dgm:spPr/>
      <dgm:t>
        <a:bodyPr/>
        <a:lstStyle/>
        <a:p>
          <a:endParaRPr lang="en-US"/>
        </a:p>
      </dgm:t>
    </dgm:pt>
    <dgm:pt modelId="{9F121166-1332-4C7D-9929-8012F8AF0BE8}">
      <dgm:prSet custT="1"/>
      <dgm:spPr/>
      <dgm:t>
        <a:bodyPr/>
        <a:lstStyle/>
        <a:p>
          <a:r>
            <a:rPr lang="de-DE" sz="1800" dirty="0">
              <a:hlinkClick xmlns:r="http://schemas.openxmlformats.org/officeDocument/2006/relationships" r:id="rId2"/>
            </a:rPr>
            <a:t>https://www.fanfiktion.de/p/rules-and-regulations/0</a:t>
          </a:r>
          <a:endParaRPr lang="en-US" sz="1800" dirty="0"/>
        </a:p>
      </dgm:t>
    </dgm:pt>
    <dgm:pt modelId="{B6934C30-BA95-4D64-9DE2-6BC7520F676F}" type="parTrans" cxnId="{B30F5D12-49C5-48ED-9E4C-814EC4C1DA84}">
      <dgm:prSet/>
      <dgm:spPr/>
      <dgm:t>
        <a:bodyPr/>
        <a:lstStyle/>
        <a:p>
          <a:endParaRPr lang="en-US"/>
        </a:p>
      </dgm:t>
    </dgm:pt>
    <dgm:pt modelId="{1294CB6C-332D-4B48-B075-3A8911676F52}" type="sibTrans" cxnId="{B30F5D12-49C5-48ED-9E4C-814EC4C1DA84}">
      <dgm:prSet/>
      <dgm:spPr/>
      <dgm:t>
        <a:bodyPr/>
        <a:lstStyle/>
        <a:p>
          <a:endParaRPr lang="en-US"/>
        </a:p>
      </dgm:t>
    </dgm:pt>
    <dgm:pt modelId="{877CB996-C22E-4181-95DB-8073B6F474E9}" type="pres">
      <dgm:prSet presAssocID="{0F50A311-F014-45EC-9C01-73FE1F8F7880}" presName="linear" presStyleCnt="0">
        <dgm:presLayoutVars>
          <dgm:dir/>
          <dgm:animLvl val="lvl"/>
          <dgm:resizeHandles val="exact"/>
        </dgm:presLayoutVars>
      </dgm:prSet>
      <dgm:spPr/>
    </dgm:pt>
    <dgm:pt modelId="{41042452-FF89-480D-BBE1-FD498FB7A520}" type="pres">
      <dgm:prSet presAssocID="{388147C3-0F6D-4C7A-9189-2A72B21B693A}" presName="parentLin" presStyleCnt="0"/>
      <dgm:spPr/>
    </dgm:pt>
    <dgm:pt modelId="{C77224E6-2984-4FF2-A27C-58D5B42CA9BA}" type="pres">
      <dgm:prSet presAssocID="{388147C3-0F6D-4C7A-9189-2A72B21B693A}" presName="parentLeftMargin" presStyleLbl="node1" presStyleIdx="0" presStyleCnt="3"/>
      <dgm:spPr/>
    </dgm:pt>
    <dgm:pt modelId="{7AA6E5FF-4EF0-4A9A-B4E0-E93C76A562FA}" type="pres">
      <dgm:prSet presAssocID="{388147C3-0F6D-4C7A-9189-2A72B21B693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8E5E894-8B98-4FB2-89D9-E28551E5E87E}" type="pres">
      <dgm:prSet presAssocID="{388147C3-0F6D-4C7A-9189-2A72B21B693A}" presName="negativeSpace" presStyleCnt="0"/>
      <dgm:spPr/>
    </dgm:pt>
    <dgm:pt modelId="{ABFB2931-B92E-44C4-B38B-EBC94F327F93}" type="pres">
      <dgm:prSet presAssocID="{388147C3-0F6D-4C7A-9189-2A72B21B693A}" presName="childText" presStyleLbl="conFgAcc1" presStyleIdx="0" presStyleCnt="3">
        <dgm:presLayoutVars>
          <dgm:bulletEnabled val="1"/>
        </dgm:presLayoutVars>
      </dgm:prSet>
      <dgm:spPr/>
    </dgm:pt>
    <dgm:pt modelId="{DB9444A2-E572-4DCE-930A-1733BAEB256A}" type="pres">
      <dgm:prSet presAssocID="{E36E4400-1697-40C5-92FE-17367AE326B4}" presName="spaceBetweenRectangles" presStyleCnt="0"/>
      <dgm:spPr/>
    </dgm:pt>
    <dgm:pt modelId="{B042544F-BFAE-43D9-82FB-1779488B63C6}" type="pres">
      <dgm:prSet presAssocID="{AC93BE01-A526-47B3-A292-4F216F8ED017}" presName="parentLin" presStyleCnt="0"/>
      <dgm:spPr/>
    </dgm:pt>
    <dgm:pt modelId="{8C2F0493-B1A0-4733-9B36-5D4C7463D798}" type="pres">
      <dgm:prSet presAssocID="{AC93BE01-A526-47B3-A292-4F216F8ED017}" presName="parentLeftMargin" presStyleLbl="node1" presStyleIdx="0" presStyleCnt="3"/>
      <dgm:spPr/>
    </dgm:pt>
    <dgm:pt modelId="{84C33366-6E13-4672-94EC-EFD046D4C5A1}" type="pres">
      <dgm:prSet presAssocID="{AC93BE01-A526-47B3-A292-4F216F8ED0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0E1AFEF-32A6-4D58-912C-C7736BE34AAD}" type="pres">
      <dgm:prSet presAssocID="{AC93BE01-A526-47B3-A292-4F216F8ED017}" presName="negativeSpace" presStyleCnt="0"/>
      <dgm:spPr/>
    </dgm:pt>
    <dgm:pt modelId="{74E1626F-9D8D-4601-B49E-E9C4C38CEEDC}" type="pres">
      <dgm:prSet presAssocID="{AC93BE01-A526-47B3-A292-4F216F8ED017}" presName="childText" presStyleLbl="conFgAcc1" presStyleIdx="1" presStyleCnt="3">
        <dgm:presLayoutVars>
          <dgm:bulletEnabled val="1"/>
        </dgm:presLayoutVars>
      </dgm:prSet>
      <dgm:spPr/>
    </dgm:pt>
    <dgm:pt modelId="{583BD2F5-F9FE-4603-9908-BB282CB04444}" type="pres">
      <dgm:prSet presAssocID="{35FD9F6D-CDB0-4AD9-B688-302B7B89FFFB}" presName="spaceBetweenRectangles" presStyleCnt="0"/>
      <dgm:spPr/>
    </dgm:pt>
    <dgm:pt modelId="{36BA64B1-164B-4F73-A492-912B94D69B5A}" type="pres">
      <dgm:prSet presAssocID="{9D73AC39-2D7D-4C98-A0B1-37DDD9551C86}" presName="parentLin" presStyleCnt="0"/>
      <dgm:spPr/>
    </dgm:pt>
    <dgm:pt modelId="{CD4389CB-3DFF-4F9B-AACB-A927B333AEBD}" type="pres">
      <dgm:prSet presAssocID="{9D73AC39-2D7D-4C98-A0B1-37DDD9551C86}" presName="parentLeftMargin" presStyleLbl="node1" presStyleIdx="1" presStyleCnt="3"/>
      <dgm:spPr/>
    </dgm:pt>
    <dgm:pt modelId="{B9E12478-DB88-4FBF-A5DF-BA0173E1C216}" type="pres">
      <dgm:prSet presAssocID="{9D73AC39-2D7D-4C98-A0B1-37DDD9551C8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F8D9F86-6AB6-43C2-B391-0B3A4A2A19D7}" type="pres">
      <dgm:prSet presAssocID="{9D73AC39-2D7D-4C98-A0B1-37DDD9551C86}" presName="negativeSpace" presStyleCnt="0"/>
      <dgm:spPr/>
    </dgm:pt>
    <dgm:pt modelId="{207808FE-6989-4753-A36E-397B9F8CD571}" type="pres">
      <dgm:prSet presAssocID="{9D73AC39-2D7D-4C98-A0B1-37DDD9551C8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30F5D12-49C5-48ED-9E4C-814EC4C1DA84}" srcId="{9D73AC39-2D7D-4C98-A0B1-37DDD9551C86}" destId="{9F121166-1332-4C7D-9929-8012F8AF0BE8}" srcOrd="1" destOrd="0" parTransId="{B6934C30-BA95-4D64-9DE2-6BC7520F676F}" sibTransId="{1294CB6C-332D-4B48-B075-3A8911676F52}"/>
    <dgm:cxn modelId="{DC8B0A1D-16BA-4FD4-A3C9-DC9B6C9178C8}" srcId="{0F50A311-F014-45EC-9C01-73FE1F8F7880}" destId="{388147C3-0F6D-4C7A-9189-2A72B21B693A}" srcOrd="0" destOrd="0" parTransId="{E8D1710D-B299-477B-B014-56DA5D122F86}" sibTransId="{E36E4400-1697-40C5-92FE-17367AE326B4}"/>
    <dgm:cxn modelId="{2F3C9434-8F90-4580-AEB8-CBA605DB6A80}" type="presOf" srcId="{0F50A311-F014-45EC-9C01-73FE1F8F7880}" destId="{877CB996-C22E-4181-95DB-8073B6F474E9}" srcOrd="0" destOrd="0" presId="urn:microsoft.com/office/officeart/2005/8/layout/list1"/>
    <dgm:cxn modelId="{5186F939-362D-4AB7-BF47-9D864C6231A2}" type="presOf" srcId="{9D73AC39-2D7D-4C98-A0B1-37DDD9551C86}" destId="{CD4389CB-3DFF-4F9B-AACB-A927B333AEBD}" srcOrd="0" destOrd="0" presId="urn:microsoft.com/office/officeart/2005/8/layout/list1"/>
    <dgm:cxn modelId="{D2F9453A-E4C5-4B85-BF8E-6104DA825AF6}" type="presOf" srcId="{388147C3-0F6D-4C7A-9189-2A72B21B693A}" destId="{C77224E6-2984-4FF2-A27C-58D5B42CA9BA}" srcOrd="0" destOrd="0" presId="urn:microsoft.com/office/officeart/2005/8/layout/list1"/>
    <dgm:cxn modelId="{9667E75E-23B0-46EE-BB26-38C68569B845}" srcId="{9D73AC39-2D7D-4C98-A0B1-37DDD9551C86}" destId="{552CB581-CAD7-4CF3-ABCC-8818A9910909}" srcOrd="0" destOrd="0" parTransId="{BF3DB8E6-A75B-4E9C-8B6D-CE7F33773445}" sibTransId="{7F110B4D-6050-4B70-B63E-6072C16B1750}"/>
    <dgm:cxn modelId="{BFE35544-4D3E-48A3-AD19-2B63E565D78E}" type="presOf" srcId="{9F121166-1332-4C7D-9929-8012F8AF0BE8}" destId="{207808FE-6989-4753-A36E-397B9F8CD571}" srcOrd="0" destOrd="1" presId="urn:microsoft.com/office/officeart/2005/8/layout/list1"/>
    <dgm:cxn modelId="{A3F0FE49-981E-46DF-BF8A-E0CF9481A78F}" type="presOf" srcId="{CF4FB6F0-DF3D-4A78-9211-33DF04C80C9F}" destId="{74E1626F-9D8D-4601-B49E-E9C4C38CEEDC}" srcOrd="0" destOrd="0" presId="urn:microsoft.com/office/officeart/2005/8/layout/list1"/>
    <dgm:cxn modelId="{64910A4C-EB80-4E6A-811A-3651C3B85343}" srcId="{0F50A311-F014-45EC-9C01-73FE1F8F7880}" destId="{9D73AC39-2D7D-4C98-A0B1-37DDD9551C86}" srcOrd="2" destOrd="0" parTransId="{06000E75-FF84-4028-8726-19C0096A0A94}" sibTransId="{3527827D-8B91-43E6-A721-6DA493A3A6C6}"/>
    <dgm:cxn modelId="{1B56A573-BC07-4516-9278-A28111011E1F}" type="presOf" srcId="{9D73AC39-2D7D-4C98-A0B1-37DDD9551C86}" destId="{B9E12478-DB88-4FBF-A5DF-BA0173E1C216}" srcOrd="1" destOrd="0" presId="urn:microsoft.com/office/officeart/2005/8/layout/list1"/>
    <dgm:cxn modelId="{426AD353-3731-4EB2-81A5-24A11ECD5700}" type="presOf" srcId="{DD1D30FD-5B6F-43B0-A739-B8E9A3AA4161}" destId="{74E1626F-9D8D-4601-B49E-E9C4C38CEEDC}" srcOrd="0" destOrd="2" presId="urn:microsoft.com/office/officeart/2005/8/layout/list1"/>
    <dgm:cxn modelId="{B1D0348A-DF3C-486B-9E60-08B935442348}" type="presOf" srcId="{388147C3-0F6D-4C7A-9189-2A72B21B693A}" destId="{7AA6E5FF-4EF0-4A9A-B4E0-E93C76A562FA}" srcOrd="1" destOrd="0" presId="urn:microsoft.com/office/officeart/2005/8/layout/list1"/>
    <dgm:cxn modelId="{D5EFB997-F4BA-4CA3-9BA8-6E4056F56259}" srcId="{0F50A311-F014-45EC-9C01-73FE1F8F7880}" destId="{AC93BE01-A526-47B3-A292-4F216F8ED017}" srcOrd="1" destOrd="0" parTransId="{F80A42F2-3673-4653-A1FD-AF8C9F33511F}" sibTransId="{35FD9F6D-CDB0-4AD9-B688-302B7B89FFFB}"/>
    <dgm:cxn modelId="{5B32099D-B578-440B-864A-25F2A22B9E60}" type="presOf" srcId="{AC93BE01-A526-47B3-A292-4F216F8ED017}" destId="{84C33366-6E13-4672-94EC-EFD046D4C5A1}" srcOrd="1" destOrd="0" presId="urn:microsoft.com/office/officeart/2005/8/layout/list1"/>
    <dgm:cxn modelId="{977951AA-FD01-459B-978A-10EDF7F9E4C2}" type="presOf" srcId="{552CB581-CAD7-4CF3-ABCC-8818A9910909}" destId="{207808FE-6989-4753-A36E-397B9F8CD571}" srcOrd="0" destOrd="0" presId="urn:microsoft.com/office/officeart/2005/8/layout/list1"/>
    <dgm:cxn modelId="{91C76FC1-CC20-412D-8F57-6CA2A8EAB8FB}" srcId="{AC93BE01-A526-47B3-A292-4F216F8ED017}" destId="{5830467C-3C03-4CE0-B515-1BF04B24685C}" srcOrd="1" destOrd="0" parTransId="{C73DD496-3593-4478-8C26-17AFC752436F}" sibTransId="{B799CB36-1501-46DF-BEA0-BDB3E231FA04}"/>
    <dgm:cxn modelId="{A99C3AC3-063C-4E8E-B9CE-51686F681FE6}" srcId="{AC93BE01-A526-47B3-A292-4F216F8ED017}" destId="{CF4FB6F0-DF3D-4A78-9211-33DF04C80C9F}" srcOrd="0" destOrd="0" parTransId="{A1FC4767-A153-43F6-970A-28453F046CED}" sibTransId="{D1B38392-664B-4537-8962-EC2A0E1D67C5}"/>
    <dgm:cxn modelId="{192318DA-053F-4CF7-8244-0A77C5EF768A}" type="presOf" srcId="{AC93BE01-A526-47B3-A292-4F216F8ED017}" destId="{8C2F0493-B1A0-4733-9B36-5D4C7463D798}" srcOrd="0" destOrd="0" presId="urn:microsoft.com/office/officeart/2005/8/layout/list1"/>
    <dgm:cxn modelId="{ECAAF6EC-87B6-4149-A7EB-E43F85579848}" type="presOf" srcId="{5830467C-3C03-4CE0-B515-1BF04B24685C}" destId="{74E1626F-9D8D-4601-B49E-E9C4C38CEEDC}" srcOrd="0" destOrd="1" presId="urn:microsoft.com/office/officeart/2005/8/layout/list1"/>
    <dgm:cxn modelId="{BCF5DCF7-34D5-49D5-89EB-96632E4FD67E}" srcId="{AC93BE01-A526-47B3-A292-4F216F8ED017}" destId="{DD1D30FD-5B6F-43B0-A739-B8E9A3AA4161}" srcOrd="2" destOrd="0" parTransId="{C693E4AE-DAD0-48C2-88E3-271A29172BD9}" sibTransId="{AF6D0499-C95B-4BC9-AEF5-D01C7725BB62}"/>
    <dgm:cxn modelId="{8BCE0576-D8AD-4D59-B7FD-F66696A3234A}" type="presParOf" srcId="{877CB996-C22E-4181-95DB-8073B6F474E9}" destId="{41042452-FF89-480D-BBE1-FD498FB7A520}" srcOrd="0" destOrd="0" presId="urn:microsoft.com/office/officeart/2005/8/layout/list1"/>
    <dgm:cxn modelId="{CA1F096F-E411-413B-9B9E-301CFF8E6559}" type="presParOf" srcId="{41042452-FF89-480D-BBE1-FD498FB7A520}" destId="{C77224E6-2984-4FF2-A27C-58D5B42CA9BA}" srcOrd="0" destOrd="0" presId="urn:microsoft.com/office/officeart/2005/8/layout/list1"/>
    <dgm:cxn modelId="{BAB2259B-45B1-4AB8-8DB2-6492C7865BD1}" type="presParOf" srcId="{41042452-FF89-480D-BBE1-FD498FB7A520}" destId="{7AA6E5FF-4EF0-4A9A-B4E0-E93C76A562FA}" srcOrd="1" destOrd="0" presId="urn:microsoft.com/office/officeart/2005/8/layout/list1"/>
    <dgm:cxn modelId="{8D315140-177C-48D5-B60C-BF3378F68B64}" type="presParOf" srcId="{877CB996-C22E-4181-95DB-8073B6F474E9}" destId="{88E5E894-8B98-4FB2-89D9-E28551E5E87E}" srcOrd="1" destOrd="0" presId="urn:microsoft.com/office/officeart/2005/8/layout/list1"/>
    <dgm:cxn modelId="{35822498-2D1D-4E7B-AFA8-E2C593E22A42}" type="presParOf" srcId="{877CB996-C22E-4181-95DB-8073B6F474E9}" destId="{ABFB2931-B92E-44C4-B38B-EBC94F327F93}" srcOrd="2" destOrd="0" presId="urn:microsoft.com/office/officeart/2005/8/layout/list1"/>
    <dgm:cxn modelId="{B5935DD5-8F75-4D6B-BDCE-F964B1ACEC14}" type="presParOf" srcId="{877CB996-C22E-4181-95DB-8073B6F474E9}" destId="{DB9444A2-E572-4DCE-930A-1733BAEB256A}" srcOrd="3" destOrd="0" presId="urn:microsoft.com/office/officeart/2005/8/layout/list1"/>
    <dgm:cxn modelId="{0A94EA80-2FB9-4C2B-A6CB-0C336C866AEF}" type="presParOf" srcId="{877CB996-C22E-4181-95DB-8073B6F474E9}" destId="{B042544F-BFAE-43D9-82FB-1779488B63C6}" srcOrd="4" destOrd="0" presId="urn:microsoft.com/office/officeart/2005/8/layout/list1"/>
    <dgm:cxn modelId="{5ADBA0D5-6620-446A-ABEE-E1AC85E98CAA}" type="presParOf" srcId="{B042544F-BFAE-43D9-82FB-1779488B63C6}" destId="{8C2F0493-B1A0-4733-9B36-5D4C7463D798}" srcOrd="0" destOrd="0" presId="urn:microsoft.com/office/officeart/2005/8/layout/list1"/>
    <dgm:cxn modelId="{093A2954-B80A-48B3-9B58-4590D6BFCD65}" type="presParOf" srcId="{B042544F-BFAE-43D9-82FB-1779488B63C6}" destId="{84C33366-6E13-4672-94EC-EFD046D4C5A1}" srcOrd="1" destOrd="0" presId="urn:microsoft.com/office/officeart/2005/8/layout/list1"/>
    <dgm:cxn modelId="{FA87493D-02B7-40F0-A409-9685D5EBE63A}" type="presParOf" srcId="{877CB996-C22E-4181-95DB-8073B6F474E9}" destId="{40E1AFEF-32A6-4D58-912C-C7736BE34AAD}" srcOrd="5" destOrd="0" presId="urn:microsoft.com/office/officeart/2005/8/layout/list1"/>
    <dgm:cxn modelId="{3975C20F-BE9F-4925-9D35-A76D09FE4B64}" type="presParOf" srcId="{877CB996-C22E-4181-95DB-8073B6F474E9}" destId="{74E1626F-9D8D-4601-B49E-E9C4C38CEEDC}" srcOrd="6" destOrd="0" presId="urn:microsoft.com/office/officeart/2005/8/layout/list1"/>
    <dgm:cxn modelId="{EC958DE7-F3E6-4E8E-8D23-892E31C48A24}" type="presParOf" srcId="{877CB996-C22E-4181-95DB-8073B6F474E9}" destId="{583BD2F5-F9FE-4603-9908-BB282CB04444}" srcOrd="7" destOrd="0" presId="urn:microsoft.com/office/officeart/2005/8/layout/list1"/>
    <dgm:cxn modelId="{52525E26-2708-4410-84A8-DA4368E2F36A}" type="presParOf" srcId="{877CB996-C22E-4181-95DB-8073B6F474E9}" destId="{36BA64B1-164B-4F73-A492-912B94D69B5A}" srcOrd="8" destOrd="0" presId="urn:microsoft.com/office/officeart/2005/8/layout/list1"/>
    <dgm:cxn modelId="{8CD9CB0F-5914-42B8-9C9E-DE7F051C9217}" type="presParOf" srcId="{36BA64B1-164B-4F73-A492-912B94D69B5A}" destId="{CD4389CB-3DFF-4F9B-AACB-A927B333AEBD}" srcOrd="0" destOrd="0" presId="urn:microsoft.com/office/officeart/2005/8/layout/list1"/>
    <dgm:cxn modelId="{7AC11F44-8A04-42B6-A786-BFE587509E43}" type="presParOf" srcId="{36BA64B1-164B-4F73-A492-912B94D69B5A}" destId="{B9E12478-DB88-4FBF-A5DF-BA0173E1C216}" srcOrd="1" destOrd="0" presId="urn:microsoft.com/office/officeart/2005/8/layout/list1"/>
    <dgm:cxn modelId="{09A2D104-99B6-40F3-91AB-F4D1072E9784}" type="presParOf" srcId="{877CB996-C22E-4181-95DB-8073B6F474E9}" destId="{9F8D9F86-6AB6-43C2-B391-0B3A4A2A19D7}" srcOrd="9" destOrd="0" presId="urn:microsoft.com/office/officeart/2005/8/layout/list1"/>
    <dgm:cxn modelId="{08A1B832-7EAA-458E-B776-457DE2FC7788}" type="presParOf" srcId="{877CB996-C22E-4181-95DB-8073B6F474E9}" destId="{207808FE-6989-4753-A36E-397B9F8CD57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FF6C9-B1C7-4B27-924B-65C1E4FD0635}" type="doc">
      <dgm:prSet loTypeId="urn:microsoft.com/office/officeart/2005/8/layout/list1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3FBE593-E093-4538-BF77-AEC9C4B826D5}">
      <dgm:prSet custT="1"/>
      <dgm:spPr/>
      <dgm:t>
        <a:bodyPr/>
        <a:lstStyle/>
        <a:p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Ca. 25 Einträge pro Topic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9C5D38E-C3F7-43FC-BBA1-E02AAB1E36BC}" type="parTrans" cxnId="{5F837104-2072-4175-A974-B28B6710736C}">
      <dgm:prSet/>
      <dgm:spPr/>
      <dgm:t>
        <a:bodyPr/>
        <a:lstStyle/>
        <a:p>
          <a:endParaRPr lang="en-US"/>
        </a:p>
      </dgm:t>
    </dgm:pt>
    <dgm:pt modelId="{C6DEBC62-3D5A-4089-BE4C-FEA06048A519}" type="sibTrans" cxnId="{5F837104-2072-4175-A974-B28B6710736C}">
      <dgm:prSet/>
      <dgm:spPr/>
      <dgm:t>
        <a:bodyPr/>
        <a:lstStyle/>
        <a:p>
          <a:endParaRPr lang="en-US"/>
        </a:p>
      </dgm:t>
    </dgm:pt>
    <dgm:pt modelId="{CEA58878-B925-4C9C-9054-D9B0A2E8EB1E}">
      <dgm:prSet custT="1"/>
      <dgm:spPr/>
      <dgm:t>
        <a:bodyPr/>
        <a:lstStyle/>
        <a:p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Auswahlkriterien Texte: 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699EDDB-FBC6-4441-9F71-275CD8282EF2}" type="parTrans" cxnId="{D3324841-43D2-42C3-BC0A-905561C2DE45}">
      <dgm:prSet/>
      <dgm:spPr/>
      <dgm:t>
        <a:bodyPr/>
        <a:lstStyle/>
        <a:p>
          <a:endParaRPr lang="en-US"/>
        </a:p>
      </dgm:t>
    </dgm:pt>
    <dgm:pt modelId="{A0C98AD5-2CEF-42D8-92ED-C23805829D03}" type="sibTrans" cxnId="{D3324841-43D2-42C3-BC0A-905561C2DE45}">
      <dgm:prSet/>
      <dgm:spPr/>
      <dgm:t>
        <a:bodyPr/>
        <a:lstStyle/>
        <a:p>
          <a:endParaRPr lang="en-US"/>
        </a:p>
      </dgm:t>
    </dgm:pt>
    <dgm:pt modelId="{1577101B-7CB6-492B-A9D8-1806231FF90E}">
      <dgm:prSet custT="1"/>
      <dgm:spPr/>
      <dgm:t>
        <a:bodyPr/>
        <a:lstStyle/>
        <a:p>
          <a:r>
            <a:rPr lang="de-DE" sz="1800" dirty="0"/>
            <a:t>Viele Kapitel</a:t>
          </a:r>
          <a:endParaRPr lang="en-US" sz="1800" dirty="0"/>
        </a:p>
      </dgm:t>
    </dgm:pt>
    <dgm:pt modelId="{CB8D2F6F-C4C8-428F-AE16-E033B8324C76}" type="parTrans" cxnId="{D8030A6A-BF28-42DA-9F2F-4B59C30FE8C0}">
      <dgm:prSet/>
      <dgm:spPr/>
      <dgm:t>
        <a:bodyPr/>
        <a:lstStyle/>
        <a:p>
          <a:endParaRPr lang="en-US"/>
        </a:p>
      </dgm:t>
    </dgm:pt>
    <dgm:pt modelId="{DF2209C3-83FF-4608-A0FC-D12F8DB09C7F}" type="sibTrans" cxnId="{D8030A6A-BF28-42DA-9F2F-4B59C30FE8C0}">
      <dgm:prSet/>
      <dgm:spPr/>
      <dgm:t>
        <a:bodyPr/>
        <a:lstStyle/>
        <a:p>
          <a:endParaRPr lang="en-US"/>
        </a:p>
      </dgm:t>
    </dgm:pt>
    <dgm:pt modelId="{F5A3F21D-442E-434D-BABE-C77FCFC7EEB9}">
      <dgm:prSet custT="1"/>
      <dgm:spPr/>
      <dgm:t>
        <a:bodyPr/>
        <a:lstStyle/>
        <a:p>
          <a:r>
            <a:rPr lang="de-DE" sz="1800" dirty="0"/>
            <a:t>Viele Wörter</a:t>
          </a:r>
          <a:endParaRPr lang="en-US" sz="1700" dirty="0"/>
        </a:p>
      </dgm:t>
    </dgm:pt>
    <dgm:pt modelId="{E72ACD4B-1198-4B78-8B96-9340B366607C}" type="parTrans" cxnId="{E41D8195-1127-4D32-9BC5-FF1E251105C8}">
      <dgm:prSet/>
      <dgm:spPr/>
      <dgm:t>
        <a:bodyPr/>
        <a:lstStyle/>
        <a:p>
          <a:endParaRPr lang="en-US"/>
        </a:p>
      </dgm:t>
    </dgm:pt>
    <dgm:pt modelId="{A7382EC6-3B2B-44DE-9DC2-D99C88C70FF0}" type="sibTrans" cxnId="{E41D8195-1127-4D32-9BC5-FF1E251105C8}">
      <dgm:prSet/>
      <dgm:spPr/>
      <dgm:t>
        <a:bodyPr/>
        <a:lstStyle/>
        <a:p>
          <a:endParaRPr lang="en-US"/>
        </a:p>
      </dgm:t>
    </dgm:pt>
    <dgm:pt modelId="{4885A5DE-92FA-4C67-91B9-FE4BB0321E76}">
      <dgm:prSet custT="1"/>
      <dgm:spPr/>
      <dgm:t>
        <a:bodyPr/>
        <a:lstStyle/>
        <a:p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Ergebnis: 80 MB Texte 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8C0C38-6D90-467C-87D9-26B20E2730F7}" type="parTrans" cxnId="{4368AFD6-2812-4752-A5DD-E1B2F401B4B8}">
      <dgm:prSet/>
      <dgm:spPr/>
      <dgm:t>
        <a:bodyPr/>
        <a:lstStyle/>
        <a:p>
          <a:endParaRPr lang="en-US"/>
        </a:p>
      </dgm:t>
    </dgm:pt>
    <dgm:pt modelId="{D3806DFB-3212-42EE-8FE9-EE5A7E3453F2}" type="sibTrans" cxnId="{4368AFD6-2812-4752-A5DD-E1B2F401B4B8}">
      <dgm:prSet/>
      <dgm:spPr/>
      <dgm:t>
        <a:bodyPr/>
        <a:lstStyle/>
        <a:p>
          <a:endParaRPr lang="en-US"/>
        </a:p>
      </dgm:t>
    </dgm:pt>
    <dgm:pt modelId="{2352B923-682D-4857-9312-039C41C48EE7}">
      <dgm:prSet custT="1"/>
      <dgm:spPr/>
      <dgm:t>
        <a:bodyPr/>
        <a:lstStyle/>
        <a:p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GitHub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136D58-0B2C-40FE-A8BF-9245671153F6}" type="parTrans" cxnId="{FEBEF41E-01AF-457E-AAB2-87B986CDC3A4}">
      <dgm:prSet/>
      <dgm:spPr/>
      <dgm:t>
        <a:bodyPr/>
        <a:lstStyle/>
        <a:p>
          <a:endParaRPr lang="en-US"/>
        </a:p>
      </dgm:t>
    </dgm:pt>
    <dgm:pt modelId="{50402C15-9B65-456D-85D5-ACC16A418A7F}" type="sibTrans" cxnId="{FEBEF41E-01AF-457E-AAB2-87B986CDC3A4}">
      <dgm:prSet/>
      <dgm:spPr/>
      <dgm:t>
        <a:bodyPr/>
        <a:lstStyle/>
        <a:p>
          <a:endParaRPr lang="en-US"/>
        </a:p>
      </dgm:t>
    </dgm:pt>
    <dgm:pt modelId="{391CFD6B-47D6-4EB2-A200-36EE2AE2E23D}">
      <dgm:prSet/>
      <dgm:spPr/>
      <dgm:t>
        <a:bodyPr/>
        <a:lstStyle/>
        <a:p>
          <a:endParaRPr lang="de-DE" dirty="0"/>
        </a:p>
      </dgm:t>
    </dgm:pt>
    <dgm:pt modelId="{D0DB2826-5E4E-4D33-B217-0800AEE3F5DF}" type="parTrans" cxnId="{9EB6575E-37F1-415C-B6A6-275CEB26486C}">
      <dgm:prSet/>
      <dgm:spPr/>
      <dgm:t>
        <a:bodyPr/>
        <a:lstStyle/>
        <a:p>
          <a:endParaRPr lang="de-DE"/>
        </a:p>
      </dgm:t>
    </dgm:pt>
    <dgm:pt modelId="{31C443F9-5FCE-4A3B-964E-24A9D0851B3A}" type="sibTrans" cxnId="{9EB6575E-37F1-415C-B6A6-275CEB26486C}">
      <dgm:prSet/>
      <dgm:spPr/>
      <dgm:t>
        <a:bodyPr/>
        <a:lstStyle/>
        <a:p>
          <a:endParaRPr lang="de-DE"/>
        </a:p>
      </dgm:t>
    </dgm:pt>
    <dgm:pt modelId="{2AFD98F9-138A-438D-9213-42C7CA62884B}" type="pres">
      <dgm:prSet presAssocID="{C9BFF6C9-B1C7-4B27-924B-65C1E4FD0635}" presName="linear" presStyleCnt="0">
        <dgm:presLayoutVars>
          <dgm:dir/>
          <dgm:animLvl val="lvl"/>
          <dgm:resizeHandles val="exact"/>
        </dgm:presLayoutVars>
      </dgm:prSet>
      <dgm:spPr/>
    </dgm:pt>
    <dgm:pt modelId="{B8E17288-8C0F-4300-AA6E-0C4BBEB8C914}" type="pres">
      <dgm:prSet presAssocID="{03FBE593-E093-4538-BF77-AEC9C4B826D5}" presName="parentLin" presStyleCnt="0"/>
      <dgm:spPr/>
    </dgm:pt>
    <dgm:pt modelId="{95E1BA3A-A8DF-44C9-9BA4-D67EA5B01DC0}" type="pres">
      <dgm:prSet presAssocID="{03FBE593-E093-4538-BF77-AEC9C4B826D5}" presName="parentLeftMargin" presStyleLbl="node1" presStyleIdx="0" presStyleCnt="4"/>
      <dgm:spPr/>
    </dgm:pt>
    <dgm:pt modelId="{942A167C-07FB-4F07-BD4A-1A6DAB852542}" type="pres">
      <dgm:prSet presAssocID="{03FBE593-E093-4538-BF77-AEC9C4B826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302F750-7E43-4A80-8C08-B0DE6120F74A}" type="pres">
      <dgm:prSet presAssocID="{03FBE593-E093-4538-BF77-AEC9C4B826D5}" presName="negativeSpace" presStyleCnt="0"/>
      <dgm:spPr/>
    </dgm:pt>
    <dgm:pt modelId="{AF6CCB6B-E1A0-41C9-9CD1-BC3A3F2997D4}" type="pres">
      <dgm:prSet presAssocID="{03FBE593-E093-4538-BF77-AEC9C4B826D5}" presName="childText" presStyleLbl="conFgAcc1" presStyleIdx="0" presStyleCnt="4">
        <dgm:presLayoutVars>
          <dgm:bulletEnabled val="1"/>
        </dgm:presLayoutVars>
      </dgm:prSet>
      <dgm:spPr/>
    </dgm:pt>
    <dgm:pt modelId="{1693F3F2-DA41-479E-AA65-3C34440BEF9B}" type="pres">
      <dgm:prSet presAssocID="{C6DEBC62-3D5A-4089-BE4C-FEA06048A519}" presName="spaceBetweenRectangles" presStyleCnt="0"/>
      <dgm:spPr/>
    </dgm:pt>
    <dgm:pt modelId="{DE99AF4B-44AE-4BF1-9A32-FD4700FDCBBB}" type="pres">
      <dgm:prSet presAssocID="{CEA58878-B925-4C9C-9054-D9B0A2E8EB1E}" presName="parentLin" presStyleCnt="0"/>
      <dgm:spPr/>
    </dgm:pt>
    <dgm:pt modelId="{76085C94-9B82-4CCA-8376-0363C7BCF9C4}" type="pres">
      <dgm:prSet presAssocID="{CEA58878-B925-4C9C-9054-D9B0A2E8EB1E}" presName="parentLeftMargin" presStyleLbl="node1" presStyleIdx="0" presStyleCnt="4"/>
      <dgm:spPr/>
    </dgm:pt>
    <dgm:pt modelId="{4184E408-6983-43E7-82C1-2ACDD084A254}" type="pres">
      <dgm:prSet presAssocID="{CEA58878-B925-4C9C-9054-D9B0A2E8EB1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F9274A1-BC65-4F51-A3F5-02173A51098E}" type="pres">
      <dgm:prSet presAssocID="{CEA58878-B925-4C9C-9054-D9B0A2E8EB1E}" presName="negativeSpace" presStyleCnt="0"/>
      <dgm:spPr/>
    </dgm:pt>
    <dgm:pt modelId="{EBA59D86-F30D-4FF3-A388-CC97970F3E8E}" type="pres">
      <dgm:prSet presAssocID="{CEA58878-B925-4C9C-9054-D9B0A2E8EB1E}" presName="childText" presStyleLbl="conFgAcc1" presStyleIdx="1" presStyleCnt="4">
        <dgm:presLayoutVars>
          <dgm:bulletEnabled val="1"/>
        </dgm:presLayoutVars>
      </dgm:prSet>
      <dgm:spPr/>
    </dgm:pt>
    <dgm:pt modelId="{0246B623-7CE2-465C-8973-577EB65A5688}" type="pres">
      <dgm:prSet presAssocID="{A0C98AD5-2CEF-42D8-92ED-C23805829D03}" presName="spaceBetweenRectangles" presStyleCnt="0"/>
      <dgm:spPr/>
    </dgm:pt>
    <dgm:pt modelId="{85049DEF-D2EE-409E-BEE1-DA9B60515B57}" type="pres">
      <dgm:prSet presAssocID="{4885A5DE-92FA-4C67-91B9-FE4BB0321E76}" presName="parentLin" presStyleCnt="0"/>
      <dgm:spPr/>
    </dgm:pt>
    <dgm:pt modelId="{6EB3C842-9007-41A8-A184-FF29F8213A11}" type="pres">
      <dgm:prSet presAssocID="{4885A5DE-92FA-4C67-91B9-FE4BB0321E76}" presName="parentLeftMargin" presStyleLbl="node1" presStyleIdx="1" presStyleCnt="4"/>
      <dgm:spPr/>
    </dgm:pt>
    <dgm:pt modelId="{2B4EB98A-5F1A-4AE6-AD03-397D353F5586}" type="pres">
      <dgm:prSet presAssocID="{4885A5DE-92FA-4C67-91B9-FE4BB0321E7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16F8CEB-5E4F-40E5-A152-0DC688BC81A6}" type="pres">
      <dgm:prSet presAssocID="{4885A5DE-92FA-4C67-91B9-FE4BB0321E76}" presName="negativeSpace" presStyleCnt="0"/>
      <dgm:spPr/>
    </dgm:pt>
    <dgm:pt modelId="{1C17E182-E89B-43DD-9FB8-AC162BC26429}" type="pres">
      <dgm:prSet presAssocID="{4885A5DE-92FA-4C67-91B9-FE4BB0321E76}" presName="childText" presStyleLbl="conFgAcc1" presStyleIdx="2" presStyleCnt="4">
        <dgm:presLayoutVars>
          <dgm:bulletEnabled val="1"/>
        </dgm:presLayoutVars>
      </dgm:prSet>
      <dgm:spPr/>
    </dgm:pt>
    <dgm:pt modelId="{6A0C5E6D-11D6-493A-BCF5-C44D62456927}" type="pres">
      <dgm:prSet presAssocID="{D3806DFB-3212-42EE-8FE9-EE5A7E3453F2}" presName="spaceBetweenRectangles" presStyleCnt="0"/>
      <dgm:spPr/>
    </dgm:pt>
    <dgm:pt modelId="{DC049B5A-B8B1-42AD-AA6C-F2850BC2B910}" type="pres">
      <dgm:prSet presAssocID="{2352B923-682D-4857-9312-039C41C48EE7}" presName="parentLin" presStyleCnt="0"/>
      <dgm:spPr/>
    </dgm:pt>
    <dgm:pt modelId="{6771AA9F-5360-4720-AFD5-E90A4B39A32F}" type="pres">
      <dgm:prSet presAssocID="{2352B923-682D-4857-9312-039C41C48EE7}" presName="parentLeftMargin" presStyleLbl="node1" presStyleIdx="2" presStyleCnt="4"/>
      <dgm:spPr/>
    </dgm:pt>
    <dgm:pt modelId="{DAC52675-EBC5-48BA-941B-160D060A95D5}" type="pres">
      <dgm:prSet presAssocID="{2352B923-682D-4857-9312-039C41C48EE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18E067A-5B25-45F6-963E-1A4F7FCBCC3C}" type="pres">
      <dgm:prSet presAssocID="{2352B923-682D-4857-9312-039C41C48EE7}" presName="negativeSpace" presStyleCnt="0"/>
      <dgm:spPr/>
    </dgm:pt>
    <dgm:pt modelId="{0EB9207C-C5A2-4F06-A559-3A79F8C4C3DC}" type="pres">
      <dgm:prSet presAssocID="{2352B923-682D-4857-9312-039C41C48EE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F837104-2072-4175-A974-B28B6710736C}" srcId="{C9BFF6C9-B1C7-4B27-924B-65C1E4FD0635}" destId="{03FBE593-E093-4538-BF77-AEC9C4B826D5}" srcOrd="0" destOrd="0" parTransId="{39C5D38E-C3F7-43FC-BBA1-E02AAB1E36BC}" sibTransId="{C6DEBC62-3D5A-4089-BE4C-FEA06048A519}"/>
    <dgm:cxn modelId="{FEBEF41E-01AF-457E-AAB2-87B986CDC3A4}" srcId="{C9BFF6C9-B1C7-4B27-924B-65C1E4FD0635}" destId="{2352B923-682D-4857-9312-039C41C48EE7}" srcOrd="3" destOrd="0" parTransId="{4D136D58-0B2C-40FE-A8BF-9245671153F6}" sibTransId="{50402C15-9B65-456D-85D5-ACC16A418A7F}"/>
    <dgm:cxn modelId="{698B0C27-4E03-4B14-87BF-787C33514982}" type="presOf" srcId="{CEA58878-B925-4C9C-9054-D9B0A2E8EB1E}" destId="{76085C94-9B82-4CCA-8376-0363C7BCF9C4}" srcOrd="0" destOrd="0" presId="urn:microsoft.com/office/officeart/2005/8/layout/list1"/>
    <dgm:cxn modelId="{9EB6575E-37F1-415C-B6A6-275CEB26486C}" srcId="{4885A5DE-92FA-4C67-91B9-FE4BB0321E76}" destId="{391CFD6B-47D6-4EB2-A200-36EE2AE2E23D}" srcOrd="0" destOrd="0" parTransId="{D0DB2826-5E4E-4D33-B217-0800AEE3F5DF}" sibTransId="{31C443F9-5FCE-4A3B-964E-24A9D0851B3A}"/>
    <dgm:cxn modelId="{D3324841-43D2-42C3-BC0A-905561C2DE45}" srcId="{C9BFF6C9-B1C7-4B27-924B-65C1E4FD0635}" destId="{CEA58878-B925-4C9C-9054-D9B0A2E8EB1E}" srcOrd="1" destOrd="0" parTransId="{B699EDDB-FBC6-4441-9F71-275CD8282EF2}" sibTransId="{A0C98AD5-2CEF-42D8-92ED-C23805829D03}"/>
    <dgm:cxn modelId="{2DE5B641-A7B4-4C6A-A6A7-FC823698978F}" type="presOf" srcId="{CEA58878-B925-4C9C-9054-D9B0A2E8EB1E}" destId="{4184E408-6983-43E7-82C1-2ACDD084A254}" srcOrd="1" destOrd="0" presId="urn:microsoft.com/office/officeart/2005/8/layout/list1"/>
    <dgm:cxn modelId="{D8030A6A-BF28-42DA-9F2F-4B59C30FE8C0}" srcId="{CEA58878-B925-4C9C-9054-D9B0A2E8EB1E}" destId="{1577101B-7CB6-492B-A9D8-1806231FF90E}" srcOrd="0" destOrd="0" parTransId="{CB8D2F6F-C4C8-428F-AE16-E033B8324C76}" sibTransId="{DF2209C3-83FF-4608-A0FC-D12F8DB09C7F}"/>
    <dgm:cxn modelId="{BF4BF357-1ECD-419B-9108-47AC979F3A0F}" type="presOf" srcId="{2352B923-682D-4857-9312-039C41C48EE7}" destId="{DAC52675-EBC5-48BA-941B-160D060A95D5}" srcOrd="1" destOrd="0" presId="urn:microsoft.com/office/officeart/2005/8/layout/list1"/>
    <dgm:cxn modelId="{267EE558-6CE7-4D11-9F7C-68499239F1B0}" type="presOf" srcId="{03FBE593-E093-4538-BF77-AEC9C4B826D5}" destId="{95E1BA3A-A8DF-44C9-9BA4-D67EA5B01DC0}" srcOrd="0" destOrd="0" presId="urn:microsoft.com/office/officeart/2005/8/layout/list1"/>
    <dgm:cxn modelId="{6046707D-390D-4104-BCF7-A40807019ED9}" type="presOf" srcId="{2352B923-682D-4857-9312-039C41C48EE7}" destId="{6771AA9F-5360-4720-AFD5-E90A4B39A32F}" srcOrd="0" destOrd="0" presId="urn:microsoft.com/office/officeart/2005/8/layout/list1"/>
    <dgm:cxn modelId="{E3E9787D-A252-4E27-B8B5-0DE61367DF25}" type="presOf" srcId="{4885A5DE-92FA-4C67-91B9-FE4BB0321E76}" destId="{6EB3C842-9007-41A8-A184-FF29F8213A11}" srcOrd="0" destOrd="0" presId="urn:microsoft.com/office/officeart/2005/8/layout/list1"/>
    <dgm:cxn modelId="{616B4390-6D2A-4E38-B78A-66D2101F0457}" type="presOf" srcId="{F5A3F21D-442E-434D-BABE-C77FCFC7EEB9}" destId="{EBA59D86-F30D-4FF3-A388-CC97970F3E8E}" srcOrd="0" destOrd="1" presId="urn:microsoft.com/office/officeart/2005/8/layout/list1"/>
    <dgm:cxn modelId="{E41D8195-1127-4D32-9BC5-FF1E251105C8}" srcId="{CEA58878-B925-4C9C-9054-D9B0A2E8EB1E}" destId="{F5A3F21D-442E-434D-BABE-C77FCFC7EEB9}" srcOrd="1" destOrd="0" parTransId="{E72ACD4B-1198-4B78-8B96-9340B366607C}" sibTransId="{A7382EC6-3B2B-44DE-9DC2-D99C88C70FF0}"/>
    <dgm:cxn modelId="{87C75C9B-E29A-427C-B5DA-C2B376CDFF8C}" type="presOf" srcId="{03FBE593-E093-4538-BF77-AEC9C4B826D5}" destId="{942A167C-07FB-4F07-BD4A-1A6DAB852542}" srcOrd="1" destOrd="0" presId="urn:microsoft.com/office/officeart/2005/8/layout/list1"/>
    <dgm:cxn modelId="{F105CDB4-8014-4EB5-B394-7E73768C4A52}" type="presOf" srcId="{C9BFF6C9-B1C7-4B27-924B-65C1E4FD0635}" destId="{2AFD98F9-138A-438D-9213-42C7CA62884B}" srcOrd="0" destOrd="0" presId="urn:microsoft.com/office/officeart/2005/8/layout/list1"/>
    <dgm:cxn modelId="{CA1AB5D3-EAC2-47B5-8E6A-A1FFEFEE247E}" type="presOf" srcId="{391CFD6B-47D6-4EB2-A200-36EE2AE2E23D}" destId="{1C17E182-E89B-43DD-9FB8-AC162BC26429}" srcOrd="0" destOrd="0" presId="urn:microsoft.com/office/officeart/2005/8/layout/list1"/>
    <dgm:cxn modelId="{4368AFD6-2812-4752-A5DD-E1B2F401B4B8}" srcId="{C9BFF6C9-B1C7-4B27-924B-65C1E4FD0635}" destId="{4885A5DE-92FA-4C67-91B9-FE4BB0321E76}" srcOrd="2" destOrd="0" parTransId="{608C0C38-6D90-467C-87D9-26B20E2730F7}" sibTransId="{D3806DFB-3212-42EE-8FE9-EE5A7E3453F2}"/>
    <dgm:cxn modelId="{C0176DEF-A12B-4B2C-A099-EAF6BF7A77D2}" type="presOf" srcId="{4885A5DE-92FA-4C67-91B9-FE4BB0321E76}" destId="{2B4EB98A-5F1A-4AE6-AD03-397D353F5586}" srcOrd="1" destOrd="0" presId="urn:microsoft.com/office/officeart/2005/8/layout/list1"/>
    <dgm:cxn modelId="{F2DE4DFD-4C0B-4355-B6CC-CCA380C71818}" type="presOf" srcId="{1577101B-7CB6-492B-A9D8-1806231FF90E}" destId="{EBA59D86-F30D-4FF3-A388-CC97970F3E8E}" srcOrd="0" destOrd="0" presId="urn:microsoft.com/office/officeart/2005/8/layout/list1"/>
    <dgm:cxn modelId="{614945D5-1F27-4B06-A2FA-69F8BC53170D}" type="presParOf" srcId="{2AFD98F9-138A-438D-9213-42C7CA62884B}" destId="{B8E17288-8C0F-4300-AA6E-0C4BBEB8C914}" srcOrd="0" destOrd="0" presId="urn:microsoft.com/office/officeart/2005/8/layout/list1"/>
    <dgm:cxn modelId="{046E3665-D177-40FE-9435-1CD7892E94FC}" type="presParOf" srcId="{B8E17288-8C0F-4300-AA6E-0C4BBEB8C914}" destId="{95E1BA3A-A8DF-44C9-9BA4-D67EA5B01DC0}" srcOrd="0" destOrd="0" presId="urn:microsoft.com/office/officeart/2005/8/layout/list1"/>
    <dgm:cxn modelId="{927B4D10-83D6-4A37-87E7-EE9BE3C52D42}" type="presParOf" srcId="{B8E17288-8C0F-4300-AA6E-0C4BBEB8C914}" destId="{942A167C-07FB-4F07-BD4A-1A6DAB852542}" srcOrd="1" destOrd="0" presId="urn:microsoft.com/office/officeart/2005/8/layout/list1"/>
    <dgm:cxn modelId="{97E8A31A-E4F8-4042-9FAF-D642E702E462}" type="presParOf" srcId="{2AFD98F9-138A-438D-9213-42C7CA62884B}" destId="{F302F750-7E43-4A80-8C08-B0DE6120F74A}" srcOrd="1" destOrd="0" presId="urn:microsoft.com/office/officeart/2005/8/layout/list1"/>
    <dgm:cxn modelId="{540ACB38-BEC7-4E6C-96FF-2239A1C04094}" type="presParOf" srcId="{2AFD98F9-138A-438D-9213-42C7CA62884B}" destId="{AF6CCB6B-E1A0-41C9-9CD1-BC3A3F2997D4}" srcOrd="2" destOrd="0" presId="urn:microsoft.com/office/officeart/2005/8/layout/list1"/>
    <dgm:cxn modelId="{7887E8B0-3B7A-44CC-97A1-583C1FC91DB1}" type="presParOf" srcId="{2AFD98F9-138A-438D-9213-42C7CA62884B}" destId="{1693F3F2-DA41-479E-AA65-3C34440BEF9B}" srcOrd="3" destOrd="0" presId="urn:microsoft.com/office/officeart/2005/8/layout/list1"/>
    <dgm:cxn modelId="{0C96882D-5B7E-4E8B-B486-3D2F95DB9A7B}" type="presParOf" srcId="{2AFD98F9-138A-438D-9213-42C7CA62884B}" destId="{DE99AF4B-44AE-4BF1-9A32-FD4700FDCBBB}" srcOrd="4" destOrd="0" presId="urn:microsoft.com/office/officeart/2005/8/layout/list1"/>
    <dgm:cxn modelId="{5A8D24C6-97F6-4E09-A4C3-87A40D99A510}" type="presParOf" srcId="{DE99AF4B-44AE-4BF1-9A32-FD4700FDCBBB}" destId="{76085C94-9B82-4CCA-8376-0363C7BCF9C4}" srcOrd="0" destOrd="0" presId="urn:microsoft.com/office/officeart/2005/8/layout/list1"/>
    <dgm:cxn modelId="{BDC3161F-063F-4F27-978B-4BBBA3DFC90E}" type="presParOf" srcId="{DE99AF4B-44AE-4BF1-9A32-FD4700FDCBBB}" destId="{4184E408-6983-43E7-82C1-2ACDD084A254}" srcOrd="1" destOrd="0" presId="urn:microsoft.com/office/officeart/2005/8/layout/list1"/>
    <dgm:cxn modelId="{597E9BBC-4AC8-4BB5-9872-F68D303EB23F}" type="presParOf" srcId="{2AFD98F9-138A-438D-9213-42C7CA62884B}" destId="{6F9274A1-BC65-4F51-A3F5-02173A51098E}" srcOrd="5" destOrd="0" presId="urn:microsoft.com/office/officeart/2005/8/layout/list1"/>
    <dgm:cxn modelId="{656E5ED9-C18E-4B71-B148-1CD52BC04C96}" type="presParOf" srcId="{2AFD98F9-138A-438D-9213-42C7CA62884B}" destId="{EBA59D86-F30D-4FF3-A388-CC97970F3E8E}" srcOrd="6" destOrd="0" presId="urn:microsoft.com/office/officeart/2005/8/layout/list1"/>
    <dgm:cxn modelId="{E3688D7B-83A3-4CC4-B333-43AD9E201E59}" type="presParOf" srcId="{2AFD98F9-138A-438D-9213-42C7CA62884B}" destId="{0246B623-7CE2-465C-8973-577EB65A5688}" srcOrd="7" destOrd="0" presId="urn:microsoft.com/office/officeart/2005/8/layout/list1"/>
    <dgm:cxn modelId="{BA7400C3-5FD2-4EA4-8887-BB78F3D9C312}" type="presParOf" srcId="{2AFD98F9-138A-438D-9213-42C7CA62884B}" destId="{85049DEF-D2EE-409E-BEE1-DA9B60515B57}" srcOrd="8" destOrd="0" presId="urn:microsoft.com/office/officeart/2005/8/layout/list1"/>
    <dgm:cxn modelId="{380A6A16-A964-402B-A933-82AFE5E150FA}" type="presParOf" srcId="{85049DEF-D2EE-409E-BEE1-DA9B60515B57}" destId="{6EB3C842-9007-41A8-A184-FF29F8213A11}" srcOrd="0" destOrd="0" presId="urn:microsoft.com/office/officeart/2005/8/layout/list1"/>
    <dgm:cxn modelId="{5EB6783A-AE80-4D92-A41C-53DBB2255DB1}" type="presParOf" srcId="{85049DEF-D2EE-409E-BEE1-DA9B60515B57}" destId="{2B4EB98A-5F1A-4AE6-AD03-397D353F5586}" srcOrd="1" destOrd="0" presId="urn:microsoft.com/office/officeart/2005/8/layout/list1"/>
    <dgm:cxn modelId="{7D48270C-F7C3-416F-BED5-C636832141D5}" type="presParOf" srcId="{2AFD98F9-138A-438D-9213-42C7CA62884B}" destId="{A16F8CEB-5E4F-40E5-A152-0DC688BC81A6}" srcOrd="9" destOrd="0" presId="urn:microsoft.com/office/officeart/2005/8/layout/list1"/>
    <dgm:cxn modelId="{A1E8CD95-17F1-4655-A16B-6E1DFAF1BF84}" type="presParOf" srcId="{2AFD98F9-138A-438D-9213-42C7CA62884B}" destId="{1C17E182-E89B-43DD-9FB8-AC162BC26429}" srcOrd="10" destOrd="0" presId="urn:microsoft.com/office/officeart/2005/8/layout/list1"/>
    <dgm:cxn modelId="{22620259-A6DC-4806-8FAE-7A574C164E8B}" type="presParOf" srcId="{2AFD98F9-138A-438D-9213-42C7CA62884B}" destId="{6A0C5E6D-11D6-493A-BCF5-C44D62456927}" srcOrd="11" destOrd="0" presId="urn:microsoft.com/office/officeart/2005/8/layout/list1"/>
    <dgm:cxn modelId="{B763C9AC-89E2-4BF5-A095-95465725CB0A}" type="presParOf" srcId="{2AFD98F9-138A-438D-9213-42C7CA62884B}" destId="{DC049B5A-B8B1-42AD-AA6C-F2850BC2B910}" srcOrd="12" destOrd="0" presId="urn:microsoft.com/office/officeart/2005/8/layout/list1"/>
    <dgm:cxn modelId="{FFFDE2B9-B6D8-4696-9EB7-BC5EDDFEA334}" type="presParOf" srcId="{DC049B5A-B8B1-42AD-AA6C-F2850BC2B910}" destId="{6771AA9F-5360-4720-AFD5-E90A4B39A32F}" srcOrd="0" destOrd="0" presId="urn:microsoft.com/office/officeart/2005/8/layout/list1"/>
    <dgm:cxn modelId="{DD57A952-C9EA-4710-8361-8BE5EFE81BBC}" type="presParOf" srcId="{DC049B5A-B8B1-42AD-AA6C-F2850BC2B910}" destId="{DAC52675-EBC5-48BA-941B-160D060A95D5}" srcOrd="1" destOrd="0" presId="urn:microsoft.com/office/officeart/2005/8/layout/list1"/>
    <dgm:cxn modelId="{C66DB7FD-307E-4483-A32A-A93DDDE5127C}" type="presParOf" srcId="{2AFD98F9-138A-438D-9213-42C7CA62884B}" destId="{A18E067A-5B25-45F6-963E-1A4F7FCBCC3C}" srcOrd="13" destOrd="0" presId="urn:microsoft.com/office/officeart/2005/8/layout/list1"/>
    <dgm:cxn modelId="{9337B9FA-2335-4195-8418-F528D09CCB25}" type="presParOf" srcId="{2AFD98F9-138A-438D-9213-42C7CA62884B}" destId="{0EB9207C-C5A2-4F06-A559-3A79F8C4C3DC}" srcOrd="14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B90A0E-E661-4C06-B718-C8CB957EB6B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5B3E54-F9BD-4453-BEDC-83E41A0AE995}">
      <dgm:prSet custT="1"/>
      <dgm:spPr/>
      <dgm:t>
        <a:bodyPr/>
        <a:lstStyle/>
        <a:p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Wortanzahl 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0983B7B-5461-4FBD-A7F8-9C15278F4966}" type="parTrans" cxnId="{69DCB177-3737-4AB9-8C1A-6E602749B9F4}">
      <dgm:prSet/>
      <dgm:spPr/>
      <dgm:t>
        <a:bodyPr/>
        <a:lstStyle/>
        <a:p>
          <a:endParaRPr lang="en-US"/>
        </a:p>
      </dgm:t>
    </dgm:pt>
    <dgm:pt modelId="{F29448DB-DF8A-478D-8B49-AF8BD629E089}" type="sibTrans" cxnId="{69DCB177-3737-4AB9-8C1A-6E602749B9F4}">
      <dgm:prSet/>
      <dgm:spPr/>
      <dgm:t>
        <a:bodyPr/>
        <a:lstStyle/>
        <a:p>
          <a:endParaRPr lang="en-US"/>
        </a:p>
      </dgm:t>
    </dgm:pt>
    <dgm:pt modelId="{4133E893-F3F0-4448-B28D-6D2ABBC609E1}">
      <dgm:prSet custT="1"/>
      <dgm:spPr/>
      <dgm:t>
        <a:bodyPr/>
        <a:lstStyle/>
        <a:p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Text 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DC7DF0E-1779-4683-A3B0-2E213847AA7D}" type="parTrans" cxnId="{9D353218-1C40-419E-B0D8-1C647D3571C6}">
      <dgm:prSet/>
      <dgm:spPr/>
      <dgm:t>
        <a:bodyPr/>
        <a:lstStyle/>
        <a:p>
          <a:endParaRPr lang="en-US"/>
        </a:p>
      </dgm:t>
    </dgm:pt>
    <dgm:pt modelId="{7192FB4C-1452-4AA4-9604-B6751F02B53E}" type="sibTrans" cxnId="{9D353218-1C40-419E-B0D8-1C647D3571C6}">
      <dgm:prSet/>
      <dgm:spPr/>
      <dgm:t>
        <a:bodyPr/>
        <a:lstStyle/>
        <a:p>
          <a:endParaRPr lang="en-US"/>
        </a:p>
      </dgm:t>
    </dgm:pt>
    <dgm:pt modelId="{9BB1F3F1-CF68-4521-8308-4D5A6ECBE075}">
      <dgm:prSet custT="1"/>
      <dgm:spPr/>
      <dgm:t>
        <a:bodyPr/>
        <a:lstStyle/>
        <a:p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Topic 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5599C1A-2E12-4C48-8360-DF3C4C7AC4C2}" type="parTrans" cxnId="{B2B5795C-1E78-41DD-8FEC-4533C2431D8A}">
      <dgm:prSet/>
      <dgm:spPr/>
      <dgm:t>
        <a:bodyPr/>
        <a:lstStyle/>
        <a:p>
          <a:endParaRPr lang="en-US"/>
        </a:p>
      </dgm:t>
    </dgm:pt>
    <dgm:pt modelId="{F20878E6-F76D-45FA-9DA4-257FAD2ECDB1}" type="sibTrans" cxnId="{B2B5795C-1E78-41DD-8FEC-4533C2431D8A}">
      <dgm:prSet/>
      <dgm:spPr/>
      <dgm:t>
        <a:bodyPr/>
        <a:lstStyle/>
        <a:p>
          <a:endParaRPr lang="en-US"/>
        </a:p>
      </dgm:t>
    </dgm:pt>
    <dgm:pt modelId="{C6DB269E-D2AC-4B4A-BE82-0FE098451541}">
      <dgm:prSet custT="1"/>
      <dgm:spPr/>
      <dgm:t>
        <a:bodyPr/>
        <a:lstStyle/>
        <a:p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Medium 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7A9FA4B-7508-4100-B6C0-8798EA01A569}" type="parTrans" cxnId="{8552D111-D96A-4808-AE97-531817341674}">
      <dgm:prSet/>
      <dgm:spPr/>
      <dgm:t>
        <a:bodyPr/>
        <a:lstStyle/>
        <a:p>
          <a:endParaRPr lang="en-US"/>
        </a:p>
      </dgm:t>
    </dgm:pt>
    <dgm:pt modelId="{13EDB492-E3A1-4A80-B763-3D06D824C82A}" type="sibTrans" cxnId="{8552D111-D96A-4808-AE97-531817341674}">
      <dgm:prSet/>
      <dgm:spPr/>
      <dgm:t>
        <a:bodyPr/>
        <a:lstStyle/>
        <a:p>
          <a:endParaRPr lang="en-US"/>
        </a:p>
      </dgm:t>
    </dgm:pt>
    <dgm:pt modelId="{662AC750-8C3E-44C4-8FCF-63BAE9EF90BD}">
      <dgm:prSet custT="1"/>
      <dgm:spPr/>
      <dgm:t>
        <a:bodyPr/>
        <a:lstStyle/>
        <a:p>
          <a:r>
            <a: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Erscheinungsdatum</a:t>
          </a:r>
        </a:p>
      </dgm:t>
    </dgm:pt>
    <dgm:pt modelId="{9E663DB6-4B9F-4AB3-8B2C-10E1417BA98A}" type="parTrans" cxnId="{A963BD9B-3969-4B3C-861A-EB037D83B0C0}">
      <dgm:prSet/>
      <dgm:spPr/>
      <dgm:t>
        <a:bodyPr/>
        <a:lstStyle/>
        <a:p>
          <a:endParaRPr lang="en-US"/>
        </a:p>
      </dgm:t>
    </dgm:pt>
    <dgm:pt modelId="{F0EA851D-CA12-449B-A337-56250C3442A0}" type="sibTrans" cxnId="{A963BD9B-3969-4B3C-861A-EB037D83B0C0}">
      <dgm:prSet/>
      <dgm:spPr/>
      <dgm:t>
        <a:bodyPr/>
        <a:lstStyle/>
        <a:p>
          <a:endParaRPr lang="en-US"/>
        </a:p>
      </dgm:t>
    </dgm:pt>
    <dgm:pt modelId="{CAEA5294-6285-44B5-9CEB-87EC7BE9A0A3}">
      <dgm:prSet custT="1"/>
      <dgm:spPr/>
      <dgm:t>
        <a:bodyPr/>
        <a:lstStyle/>
        <a:p>
          <a:r>
            <a: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Altersbeschränkung/ FSK</a:t>
          </a:r>
        </a:p>
      </dgm:t>
    </dgm:pt>
    <dgm:pt modelId="{35EC82BA-118E-4B0F-90C8-6969F37E61E5}" type="parTrans" cxnId="{BAB25AC8-DC52-47EC-9ED9-7D7220742587}">
      <dgm:prSet/>
      <dgm:spPr/>
      <dgm:t>
        <a:bodyPr/>
        <a:lstStyle/>
        <a:p>
          <a:endParaRPr lang="de-DE"/>
        </a:p>
      </dgm:t>
    </dgm:pt>
    <dgm:pt modelId="{AF042385-0921-4B30-8122-B239322A1408}" type="sibTrans" cxnId="{BAB25AC8-DC52-47EC-9ED9-7D7220742587}">
      <dgm:prSet/>
      <dgm:spPr/>
      <dgm:t>
        <a:bodyPr/>
        <a:lstStyle/>
        <a:p>
          <a:endParaRPr lang="de-DE"/>
        </a:p>
      </dgm:t>
    </dgm:pt>
    <dgm:pt modelId="{AE459D2B-1B18-4554-9523-BC78DB5A0909}">
      <dgm:prSet custT="1"/>
      <dgm:spPr/>
      <dgm:t>
        <a:bodyPr/>
        <a:lstStyle/>
        <a:p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Tags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FA27F0-8430-4229-A3B4-BA35EFA0780E}" type="sibTrans" cxnId="{F854A4BD-968F-49B7-9275-D9D1F5EF862B}">
      <dgm:prSet/>
      <dgm:spPr/>
      <dgm:t>
        <a:bodyPr/>
        <a:lstStyle/>
        <a:p>
          <a:endParaRPr lang="en-US"/>
        </a:p>
      </dgm:t>
    </dgm:pt>
    <dgm:pt modelId="{A440FE53-D2D2-488D-969B-E3E50DF5444F}" type="parTrans" cxnId="{F854A4BD-968F-49B7-9275-D9D1F5EF862B}">
      <dgm:prSet/>
      <dgm:spPr/>
      <dgm:t>
        <a:bodyPr/>
        <a:lstStyle/>
        <a:p>
          <a:endParaRPr lang="en-US"/>
        </a:p>
      </dgm:t>
    </dgm:pt>
    <dgm:pt modelId="{6EF94A6C-AF05-463E-99CA-ED7E009D0D6D}">
      <dgm:prSet custT="1"/>
      <dgm:spPr/>
      <dgm:t>
        <a:bodyPr/>
        <a:lstStyle/>
        <a:p>
          <a:r>
            <a: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Titel</a:t>
          </a:r>
        </a:p>
      </dgm:t>
    </dgm:pt>
    <dgm:pt modelId="{99747E2D-6BD2-4851-868D-BB627F4BA4AA}" type="sibTrans" cxnId="{0352E236-E07B-4BF9-997E-8C24D4F9AECF}">
      <dgm:prSet/>
      <dgm:spPr/>
      <dgm:t>
        <a:bodyPr/>
        <a:lstStyle/>
        <a:p>
          <a:endParaRPr lang="en-US"/>
        </a:p>
      </dgm:t>
    </dgm:pt>
    <dgm:pt modelId="{146C5060-EFF0-45F8-8FD3-781ECE627488}" type="parTrans" cxnId="{0352E236-E07B-4BF9-997E-8C24D4F9AECF}">
      <dgm:prSet/>
      <dgm:spPr/>
      <dgm:t>
        <a:bodyPr/>
        <a:lstStyle/>
        <a:p>
          <a:endParaRPr lang="en-US"/>
        </a:p>
      </dgm:t>
    </dgm:pt>
    <dgm:pt modelId="{B4FDC445-D716-4577-A352-A80CE39CC800}">
      <dgm:prSet custT="1"/>
      <dgm:spPr/>
      <dgm:t>
        <a:bodyPr/>
        <a:lstStyle/>
        <a:p>
          <a:r>
            <a:rPr lang="de-DE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Kapitelzahl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E05342-57A4-4C44-A805-D3E102928237}" type="sibTrans" cxnId="{EE5C6F3F-E3DD-4902-9097-2FA2E33A8B91}">
      <dgm:prSet/>
      <dgm:spPr/>
      <dgm:t>
        <a:bodyPr/>
        <a:lstStyle/>
        <a:p>
          <a:endParaRPr lang="en-US"/>
        </a:p>
      </dgm:t>
    </dgm:pt>
    <dgm:pt modelId="{E63F601B-410F-4073-A5DF-321166DF7D21}" type="parTrans" cxnId="{EE5C6F3F-E3DD-4902-9097-2FA2E33A8B91}">
      <dgm:prSet/>
      <dgm:spPr/>
      <dgm:t>
        <a:bodyPr/>
        <a:lstStyle/>
        <a:p>
          <a:endParaRPr lang="en-US"/>
        </a:p>
      </dgm:t>
    </dgm:pt>
    <dgm:pt modelId="{93781BD1-48EA-44EF-8D26-4CEEDB93499F}" type="pres">
      <dgm:prSet presAssocID="{FAB90A0E-E661-4C06-B718-C8CB957EB6B2}" presName="diagram" presStyleCnt="0">
        <dgm:presLayoutVars>
          <dgm:dir/>
          <dgm:resizeHandles val="exact"/>
        </dgm:presLayoutVars>
      </dgm:prSet>
      <dgm:spPr/>
    </dgm:pt>
    <dgm:pt modelId="{C90A4546-C37E-46F5-82AC-0784DB42F092}" type="pres">
      <dgm:prSet presAssocID="{795B3E54-F9BD-4453-BEDC-83E41A0AE995}" presName="node" presStyleLbl="node1" presStyleIdx="0" presStyleCnt="9">
        <dgm:presLayoutVars>
          <dgm:bulletEnabled val="1"/>
        </dgm:presLayoutVars>
      </dgm:prSet>
      <dgm:spPr/>
    </dgm:pt>
    <dgm:pt modelId="{36F105A6-012F-4A76-8912-CB80A5266BC1}" type="pres">
      <dgm:prSet presAssocID="{F29448DB-DF8A-478D-8B49-AF8BD629E089}" presName="sibTrans" presStyleCnt="0"/>
      <dgm:spPr/>
    </dgm:pt>
    <dgm:pt modelId="{61CA0235-E991-4F0F-880D-FD4DE101A2F8}" type="pres">
      <dgm:prSet presAssocID="{4133E893-F3F0-4448-B28D-6D2ABBC609E1}" presName="node" presStyleLbl="node1" presStyleIdx="1" presStyleCnt="9" custLinFactNeighborX="0" custLinFactNeighborY="-570">
        <dgm:presLayoutVars>
          <dgm:bulletEnabled val="1"/>
        </dgm:presLayoutVars>
      </dgm:prSet>
      <dgm:spPr/>
    </dgm:pt>
    <dgm:pt modelId="{C2EDFDCC-3D01-4DFB-8514-E98FE86207C5}" type="pres">
      <dgm:prSet presAssocID="{7192FB4C-1452-4AA4-9604-B6751F02B53E}" presName="sibTrans" presStyleCnt="0"/>
      <dgm:spPr/>
    </dgm:pt>
    <dgm:pt modelId="{A72402FE-C140-46F9-9636-536C01034AF8}" type="pres">
      <dgm:prSet presAssocID="{B4FDC445-D716-4577-A352-A80CE39CC800}" presName="node" presStyleLbl="node1" presStyleIdx="2" presStyleCnt="9">
        <dgm:presLayoutVars>
          <dgm:bulletEnabled val="1"/>
        </dgm:presLayoutVars>
      </dgm:prSet>
      <dgm:spPr/>
    </dgm:pt>
    <dgm:pt modelId="{B9242124-7BAC-4299-BDCF-472ABE5A225E}" type="pres">
      <dgm:prSet presAssocID="{6DE05342-57A4-4C44-A805-D3E102928237}" presName="sibTrans" presStyleCnt="0"/>
      <dgm:spPr/>
    </dgm:pt>
    <dgm:pt modelId="{E322C585-C23D-420F-BE9D-54722AA1DA14}" type="pres">
      <dgm:prSet presAssocID="{9BB1F3F1-CF68-4521-8308-4D5A6ECBE075}" presName="node" presStyleLbl="node1" presStyleIdx="3" presStyleCnt="9">
        <dgm:presLayoutVars>
          <dgm:bulletEnabled val="1"/>
        </dgm:presLayoutVars>
      </dgm:prSet>
      <dgm:spPr/>
    </dgm:pt>
    <dgm:pt modelId="{012697EE-3C03-42F1-A9BF-D4AA0F1A175A}" type="pres">
      <dgm:prSet presAssocID="{F20878E6-F76D-45FA-9DA4-257FAD2ECDB1}" presName="sibTrans" presStyleCnt="0"/>
      <dgm:spPr/>
    </dgm:pt>
    <dgm:pt modelId="{D6CC7167-F349-481F-8D35-7611115F2D55}" type="pres">
      <dgm:prSet presAssocID="{C6DB269E-D2AC-4B4A-BE82-0FE098451541}" presName="node" presStyleLbl="node1" presStyleIdx="4" presStyleCnt="9">
        <dgm:presLayoutVars>
          <dgm:bulletEnabled val="1"/>
        </dgm:presLayoutVars>
      </dgm:prSet>
      <dgm:spPr/>
    </dgm:pt>
    <dgm:pt modelId="{90416893-4457-4E5F-8F9A-8409D8D32B7F}" type="pres">
      <dgm:prSet presAssocID="{13EDB492-E3A1-4A80-B763-3D06D824C82A}" presName="sibTrans" presStyleCnt="0"/>
      <dgm:spPr/>
    </dgm:pt>
    <dgm:pt modelId="{600A22B4-EE27-4069-A130-7D15708C576C}" type="pres">
      <dgm:prSet presAssocID="{662AC750-8C3E-44C4-8FCF-63BAE9EF90BD}" presName="node" presStyleLbl="node1" presStyleIdx="5" presStyleCnt="9">
        <dgm:presLayoutVars>
          <dgm:bulletEnabled val="1"/>
        </dgm:presLayoutVars>
      </dgm:prSet>
      <dgm:spPr/>
    </dgm:pt>
    <dgm:pt modelId="{4DFA4731-1820-498B-9954-BCC4D0474A71}" type="pres">
      <dgm:prSet presAssocID="{F0EA851D-CA12-449B-A337-56250C3442A0}" presName="sibTrans" presStyleCnt="0"/>
      <dgm:spPr/>
    </dgm:pt>
    <dgm:pt modelId="{0F7A6E8C-ABEB-4B22-9E54-6CF0350B3669}" type="pres">
      <dgm:prSet presAssocID="{6EF94A6C-AF05-463E-99CA-ED7E009D0D6D}" presName="node" presStyleLbl="node1" presStyleIdx="6" presStyleCnt="9">
        <dgm:presLayoutVars>
          <dgm:bulletEnabled val="1"/>
        </dgm:presLayoutVars>
      </dgm:prSet>
      <dgm:spPr/>
    </dgm:pt>
    <dgm:pt modelId="{8E9925C1-2F28-4565-BDDC-5405725EEEFD}" type="pres">
      <dgm:prSet presAssocID="{99747E2D-6BD2-4851-868D-BB627F4BA4AA}" presName="sibTrans" presStyleCnt="0"/>
      <dgm:spPr/>
    </dgm:pt>
    <dgm:pt modelId="{6A17C9FE-678B-450F-9311-A77664B6D96B}" type="pres">
      <dgm:prSet presAssocID="{AE459D2B-1B18-4554-9523-BC78DB5A0909}" presName="node" presStyleLbl="node1" presStyleIdx="7" presStyleCnt="9">
        <dgm:presLayoutVars>
          <dgm:bulletEnabled val="1"/>
        </dgm:presLayoutVars>
      </dgm:prSet>
      <dgm:spPr/>
    </dgm:pt>
    <dgm:pt modelId="{8904AF2C-21CA-4142-A94C-53FF43E0D7E8}" type="pres">
      <dgm:prSet presAssocID="{60FA27F0-8430-4229-A3B4-BA35EFA0780E}" presName="sibTrans" presStyleCnt="0"/>
      <dgm:spPr/>
    </dgm:pt>
    <dgm:pt modelId="{738EC51C-07C0-4D73-B143-9834EE296AC7}" type="pres">
      <dgm:prSet presAssocID="{CAEA5294-6285-44B5-9CEB-87EC7BE9A0A3}" presName="node" presStyleLbl="node1" presStyleIdx="8" presStyleCnt="9">
        <dgm:presLayoutVars>
          <dgm:bulletEnabled val="1"/>
        </dgm:presLayoutVars>
      </dgm:prSet>
      <dgm:spPr/>
    </dgm:pt>
  </dgm:ptLst>
  <dgm:cxnLst>
    <dgm:cxn modelId="{0B277C07-0E23-44EC-A075-C6FCCFDA0ABE}" type="presOf" srcId="{662AC750-8C3E-44C4-8FCF-63BAE9EF90BD}" destId="{600A22B4-EE27-4069-A130-7D15708C576C}" srcOrd="0" destOrd="0" presId="urn:microsoft.com/office/officeart/2005/8/layout/default"/>
    <dgm:cxn modelId="{8552D111-D96A-4808-AE97-531817341674}" srcId="{FAB90A0E-E661-4C06-B718-C8CB957EB6B2}" destId="{C6DB269E-D2AC-4B4A-BE82-0FE098451541}" srcOrd="4" destOrd="0" parTransId="{87A9FA4B-7508-4100-B6C0-8798EA01A569}" sibTransId="{13EDB492-E3A1-4A80-B763-3D06D824C82A}"/>
    <dgm:cxn modelId="{9D353218-1C40-419E-B0D8-1C647D3571C6}" srcId="{FAB90A0E-E661-4C06-B718-C8CB957EB6B2}" destId="{4133E893-F3F0-4448-B28D-6D2ABBC609E1}" srcOrd="1" destOrd="0" parTransId="{9DC7DF0E-1779-4683-A3B0-2E213847AA7D}" sibTransId="{7192FB4C-1452-4AA4-9604-B6751F02B53E}"/>
    <dgm:cxn modelId="{A6F80028-A527-4041-B2AD-7CCE93887CDA}" type="presOf" srcId="{6EF94A6C-AF05-463E-99CA-ED7E009D0D6D}" destId="{0F7A6E8C-ABEB-4B22-9E54-6CF0350B3669}" srcOrd="0" destOrd="0" presId="urn:microsoft.com/office/officeart/2005/8/layout/default"/>
    <dgm:cxn modelId="{0352E236-E07B-4BF9-997E-8C24D4F9AECF}" srcId="{FAB90A0E-E661-4C06-B718-C8CB957EB6B2}" destId="{6EF94A6C-AF05-463E-99CA-ED7E009D0D6D}" srcOrd="6" destOrd="0" parTransId="{146C5060-EFF0-45F8-8FD3-781ECE627488}" sibTransId="{99747E2D-6BD2-4851-868D-BB627F4BA4AA}"/>
    <dgm:cxn modelId="{EE5C6F3F-E3DD-4902-9097-2FA2E33A8B91}" srcId="{FAB90A0E-E661-4C06-B718-C8CB957EB6B2}" destId="{B4FDC445-D716-4577-A352-A80CE39CC800}" srcOrd="2" destOrd="0" parTransId="{E63F601B-410F-4073-A5DF-321166DF7D21}" sibTransId="{6DE05342-57A4-4C44-A805-D3E102928237}"/>
    <dgm:cxn modelId="{B2B5795C-1E78-41DD-8FEC-4533C2431D8A}" srcId="{FAB90A0E-E661-4C06-B718-C8CB957EB6B2}" destId="{9BB1F3F1-CF68-4521-8308-4D5A6ECBE075}" srcOrd="3" destOrd="0" parTransId="{65599C1A-2E12-4C48-8360-DF3C4C7AC4C2}" sibTransId="{F20878E6-F76D-45FA-9DA4-257FAD2ECDB1}"/>
    <dgm:cxn modelId="{87AB4361-BF16-45D0-85DB-FAD8B72C5ACD}" type="presOf" srcId="{FAB90A0E-E661-4C06-B718-C8CB957EB6B2}" destId="{93781BD1-48EA-44EF-8D26-4CEEDB93499F}" srcOrd="0" destOrd="0" presId="urn:microsoft.com/office/officeart/2005/8/layout/default"/>
    <dgm:cxn modelId="{BCC7C542-DEFF-4AE9-A70F-08AF7D78A483}" type="presOf" srcId="{C6DB269E-D2AC-4B4A-BE82-0FE098451541}" destId="{D6CC7167-F349-481F-8D35-7611115F2D55}" srcOrd="0" destOrd="0" presId="urn:microsoft.com/office/officeart/2005/8/layout/default"/>
    <dgm:cxn modelId="{07164043-ACE5-4657-80D5-FAECDA76CB57}" type="presOf" srcId="{4133E893-F3F0-4448-B28D-6D2ABBC609E1}" destId="{61CA0235-E991-4F0F-880D-FD4DE101A2F8}" srcOrd="0" destOrd="0" presId="urn:microsoft.com/office/officeart/2005/8/layout/default"/>
    <dgm:cxn modelId="{E83E1B70-6518-4A19-91F1-88A34F39D8D1}" type="presOf" srcId="{795B3E54-F9BD-4453-BEDC-83E41A0AE995}" destId="{C90A4546-C37E-46F5-82AC-0784DB42F092}" srcOrd="0" destOrd="0" presId="urn:microsoft.com/office/officeart/2005/8/layout/default"/>
    <dgm:cxn modelId="{E924E471-010B-4985-BE8E-2C05BC350E62}" type="presOf" srcId="{9BB1F3F1-CF68-4521-8308-4D5A6ECBE075}" destId="{E322C585-C23D-420F-BE9D-54722AA1DA14}" srcOrd="0" destOrd="0" presId="urn:microsoft.com/office/officeart/2005/8/layout/default"/>
    <dgm:cxn modelId="{69DCB177-3737-4AB9-8C1A-6E602749B9F4}" srcId="{FAB90A0E-E661-4C06-B718-C8CB957EB6B2}" destId="{795B3E54-F9BD-4453-BEDC-83E41A0AE995}" srcOrd="0" destOrd="0" parTransId="{B0983B7B-5461-4FBD-A7F8-9C15278F4966}" sibTransId="{F29448DB-DF8A-478D-8B49-AF8BD629E089}"/>
    <dgm:cxn modelId="{A963BD9B-3969-4B3C-861A-EB037D83B0C0}" srcId="{FAB90A0E-E661-4C06-B718-C8CB957EB6B2}" destId="{662AC750-8C3E-44C4-8FCF-63BAE9EF90BD}" srcOrd="5" destOrd="0" parTransId="{9E663DB6-4B9F-4AB3-8B2C-10E1417BA98A}" sibTransId="{F0EA851D-CA12-449B-A337-56250C3442A0}"/>
    <dgm:cxn modelId="{CCEF8CB5-7157-4602-82CC-B457FBF93DB6}" type="presOf" srcId="{CAEA5294-6285-44B5-9CEB-87EC7BE9A0A3}" destId="{738EC51C-07C0-4D73-B143-9834EE296AC7}" srcOrd="0" destOrd="0" presId="urn:microsoft.com/office/officeart/2005/8/layout/default"/>
    <dgm:cxn modelId="{2B4B7DBD-5C63-4A42-8199-362BF5652EB2}" type="presOf" srcId="{B4FDC445-D716-4577-A352-A80CE39CC800}" destId="{A72402FE-C140-46F9-9636-536C01034AF8}" srcOrd="0" destOrd="0" presId="urn:microsoft.com/office/officeart/2005/8/layout/default"/>
    <dgm:cxn modelId="{F854A4BD-968F-49B7-9275-D9D1F5EF862B}" srcId="{FAB90A0E-E661-4C06-B718-C8CB957EB6B2}" destId="{AE459D2B-1B18-4554-9523-BC78DB5A0909}" srcOrd="7" destOrd="0" parTransId="{A440FE53-D2D2-488D-969B-E3E50DF5444F}" sibTransId="{60FA27F0-8430-4229-A3B4-BA35EFA0780E}"/>
    <dgm:cxn modelId="{BAB25AC8-DC52-47EC-9ED9-7D7220742587}" srcId="{FAB90A0E-E661-4C06-B718-C8CB957EB6B2}" destId="{CAEA5294-6285-44B5-9CEB-87EC7BE9A0A3}" srcOrd="8" destOrd="0" parTransId="{35EC82BA-118E-4B0F-90C8-6969F37E61E5}" sibTransId="{AF042385-0921-4B30-8122-B239322A1408}"/>
    <dgm:cxn modelId="{23A19AD8-CAFA-4DC3-9588-6451B84AE2CE}" type="presOf" srcId="{AE459D2B-1B18-4554-9523-BC78DB5A0909}" destId="{6A17C9FE-678B-450F-9311-A77664B6D96B}" srcOrd="0" destOrd="0" presId="urn:microsoft.com/office/officeart/2005/8/layout/default"/>
    <dgm:cxn modelId="{394F43E1-A982-43CE-A41B-10309C019826}" type="presParOf" srcId="{93781BD1-48EA-44EF-8D26-4CEEDB93499F}" destId="{C90A4546-C37E-46F5-82AC-0784DB42F092}" srcOrd="0" destOrd="0" presId="urn:microsoft.com/office/officeart/2005/8/layout/default"/>
    <dgm:cxn modelId="{B7713465-FE9C-40B3-B041-3E66CF95D291}" type="presParOf" srcId="{93781BD1-48EA-44EF-8D26-4CEEDB93499F}" destId="{36F105A6-012F-4A76-8912-CB80A5266BC1}" srcOrd="1" destOrd="0" presId="urn:microsoft.com/office/officeart/2005/8/layout/default"/>
    <dgm:cxn modelId="{706B8BDE-EDA1-48E2-AD26-FF8F9F12D6D1}" type="presParOf" srcId="{93781BD1-48EA-44EF-8D26-4CEEDB93499F}" destId="{61CA0235-E991-4F0F-880D-FD4DE101A2F8}" srcOrd="2" destOrd="0" presId="urn:microsoft.com/office/officeart/2005/8/layout/default"/>
    <dgm:cxn modelId="{FC504795-DB6F-49C2-825C-4F056E23341E}" type="presParOf" srcId="{93781BD1-48EA-44EF-8D26-4CEEDB93499F}" destId="{C2EDFDCC-3D01-4DFB-8514-E98FE86207C5}" srcOrd="3" destOrd="0" presId="urn:microsoft.com/office/officeart/2005/8/layout/default"/>
    <dgm:cxn modelId="{C774E7AC-C189-4D33-8271-1E7A757AA9C6}" type="presParOf" srcId="{93781BD1-48EA-44EF-8D26-4CEEDB93499F}" destId="{A72402FE-C140-46F9-9636-536C01034AF8}" srcOrd="4" destOrd="0" presId="urn:microsoft.com/office/officeart/2005/8/layout/default"/>
    <dgm:cxn modelId="{5CB17C56-385B-44F2-B76C-64F0025FC354}" type="presParOf" srcId="{93781BD1-48EA-44EF-8D26-4CEEDB93499F}" destId="{B9242124-7BAC-4299-BDCF-472ABE5A225E}" srcOrd="5" destOrd="0" presId="urn:microsoft.com/office/officeart/2005/8/layout/default"/>
    <dgm:cxn modelId="{7A459334-A0C9-444A-B65D-317FA05C3CC8}" type="presParOf" srcId="{93781BD1-48EA-44EF-8D26-4CEEDB93499F}" destId="{E322C585-C23D-420F-BE9D-54722AA1DA14}" srcOrd="6" destOrd="0" presId="urn:microsoft.com/office/officeart/2005/8/layout/default"/>
    <dgm:cxn modelId="{4FBCCF0C-7F55-4F09-A4C7-CF2A20356C88}" type="presParOf" srcId="{93781BD1-48EA-44EF-8D26-4CEEDB93499F}" destId="{012697EE-3C03-42F1-A9BF-D4AA0F1A175A}" srcOrd="7" destOrd="0" presId="urn:microsoft.com/office/officeart/2005/8/layout/default"/>
    <dgm:cxn modelId="{0D9A3764-7832-46E6-8A62-52E9DD125D93}" type="presParOf" srcId="{93781BD1-48EA-44EF-8D26-4CEEDB93499F}" destId="{D6CC7167-F349-481F-8D35-7611115F2D55}" srcOrd="8" destOrd="0" presId="urn:microsoft.com/office/officeart/2005/8/layout/default"/>
    <dgm:cxn modelId="{415E9F6C-DE58-4BD2-AA06-2B221B9D39F2}" type="presParOf" srcId="{93781BD1-48EA-44EF-8D26-4CEEDB93499F}" destId="{90416893-4457-4E5F-8F9A-8409D8D32B7F}" srcOrd="9" destOrd="0" presId="urn:microsoft.com/office/officeart/2005/8/layout/default"/>
    <dgm:cxn modelId="{E995C0BF-B14C-4638-8458-67995A36540F}" type="presParOf" srcId="{93781BD1-48EA-44EF-8D26-4CEEDB93499F}" destId="{600A22B4-EE27-4069-A130-7D15708C576C}" srcOrd="10" destOrd="0" presId="urn:microsoft.com/office/officeart/2005/8/layout/default"/>
    <dgm:cxn modelId="{82372757-C70E-4DA8-8B07-F7EB3EE67E9A}" type="presParOf" srcId="{93781BD1-48EA-44EF-8D26-4CEEDB93499F}" destId="{4DFA4731-1820-498B-9954-BCC4D0474A71}" srcOrd="11" destOrd="0" presId="urn:microsoft.com/office/officeart/2005/8/layout/default"/>
    <dgm:cxn modelId="{1A45B55D-5FC5-43E4-A8A9-A16D1BED50F5}" type="presParOf" srcId="{93781BD1-48EA-44EF-8D26-4CEEDB93499F}" destId="{0F7A6E8C-ABEB-4B22-9E54-6CF0350B3669}" srcOrd="12" destOrd="0" presId="urn:microsoft.com/office/officeart/2005/8/layout/default"/>
    <dgm:cxn modelId="{E9AF60BE-14C5-44E0-ACDF-DD4D77BCA978}" type="presParOf" srcId="{93781BD1-48EA-44EF-8D26-4CEEDB93499F}" destId="{8E9925C1-2F28-4565-BDDC-5405725EEEFD}" srcOrd="13" destOrd="0" presId="urn:microsoft.com/office/officeart/2005/8/layout/default"/>
    <dgm:cxn modelId="{F6C64A1F-6E13-457F-B958-9802BBD50F45}" type="presParOf" srcId="{93781BD1-48EA-44EF-8D26-4CEEDB93499F}" destId="{6A17C9FE-678B-450F-9311-A77664B6D96B}" srcOrd="14" destOrd="0" presId="urn:microsoft.com/office/officeart/2005/8/layout/default"/>
    <dgm:cxn modelId="{2AB5372F-E9AF-4C9B-8237-83820607099E}" type="presParOf" srcId="{93781BD1-48EA-44EF-8D26-4CEEDB93499F}" destId="{8904AF2C-21CA-4142-A94C-53FF43E0D7E8}" srcOrd="15" destOrd="0" presId="urn:microsoft.com/office/officeart/2005/8/layout/default"/>
    <dgm:cxn modelId="{DBE333D0-1913-47B5-B262-E08F36BA9F55}" type="presParOf" srcId="{93781BD1-48EA-44EF-8D26-4CEEDB93499F}" destId="{738EC51C-07C0-4D73-B143-9834EE296AC7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B2931-B92E-44C4-B38B-EBC94F327F93}">
      <dsp:nvSpPr>
        <dsp:cNvPr id="0" name=""/>
        <dsp:cNvSpPr/>
      </dsp:nvSpPr>
      <dsp:spPr>
        <a:xfrm>
          <a:off x="0" y="380048"/>
          <a:ext cx="5929976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E5FF-4EF0-4A9A-B4E0-E93C76A562FA}">
      <dsp:nvSpPr>
        <dsp:cNvPr id="0" name=""/>
        <dsp:cNvSpPr/>
      </dsp:nvSpPr>
      <dsp:spPr>
        <a:xfrm>
          <a:off x="296498" y="11048"/>
          <a:ext cx="4150983" cy="738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97" tIns="0" rIns="15689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Forschungsthema</a:t>
          </a: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sexuelle Inhalte in Fanfiction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2524" y="47074"/>
        <a:ext cx="4078931" cy="665948"/>
      </dsp:txXfrm>
    </dsp:sp>
    <dsp:sp modelId="{74E1626F-9D8D-4601-B49E-E9C4C38CEEDC}">
      <dsp:nvSpPr>
        <dsp:cNvPr id="0" name=""/>
        <dsp:cNvSpPr/>
      </dsp:nvSpPr>
      <dsp:spPr>
        <a:xfrm>
          <a:off x="0" y="1514048"/>
          <a:ext cx="5929976" cy="1968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232" tIns="520700" rIns="46023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Sind in allen Fanfiction sexuelle Inhalte zu finden?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Gibt es einen Unterschied der Menge zwischen Büchern, Filmen und Computerspielen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Sind solche Darstellungen nur in einzelnen Fanfiction zu finden?</a:t>
          </a:r>
          <a:endParaRPr lang="en-US" sz="1800" kern="1200" dirty="0"/>
        </a:p>
      </dsp:txBody>
      <dsp:txXfrm>
        <a:off x="0" y="1514048"/>
        <a:ext cx="5929976" cy="1968750"/>
      </dsp:txXfrm>
    </dsp:sp>
    <dsp:sp modelId="{84C33366-6E13-4672-94EC-EFD046D4C5A1}">
      <dsp:nvSpPr>
        <dsp:cNvPr id="0" name=""/>
        <dsp:cNvSpPr/>
      </dsp:nvSpPr>
      <dsp:spPr>
        <a:xfrm>
          <a:off x="296498" y="1145048"/>
          <a:ext cx="4150983" cy="738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97" tIns="0" rIns="15689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Fragestellung</a:t>
          </a: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: 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2524" y="1181074"/>
        <a:ext cx="4078931" cy="665948"/>
      </dsp:txXfrm>
    </dsp:sp>
    <dsp:sp modelId="{207808FE-6989-4753-A36E-397B9F8CD571}">
      <dsp:nvSpPr>
        <dsp:cNvPr id="0" name=""/>
        <dsp:cNvSpPr/>
      </dsp:nvSpPr>
      <dsp:spPr>
        <a:xfrm>
          <a:off x="0" y="3986798"/>
          <a:ext cx="5929976" cy="1200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232" tIns="520700" rIns="46023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hlinkClick xmlns:r="http://schemas.openxmlformats.org/officeDocument/2006/relationships" r:id="rId1"/>
            </a:rPr>
            <a:t>https://www.fanfiktion.de/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hlinkClick xmlns:r="http://schemas.openxmlformats.org/officeDocument/2006/relationships" r:id="rId2"/>
            </a:rPr>
            <a:t>https://www.fanfiktion.de/p/rules-and-regulations/0</a:t>
          </a:r>
          <a:endParaRPr lang="en-US" sz="1800" kern="1200" dirty="0"/>
        </a:p>
      </dsp:txBody>
      <dsp:txXfrm>
        <a:off x="0" y="3986798"/>
        <a:ext cx="5929976" cy="1200937"/>
      </dsp:txXfrm>
    </dsp:sp>
    <dsp:sp modelId="{B9E12478-DB88-4FBF-A5DF-BA0173E1C216}">
      <dsp:nvSpPr>
        <dsp:cNvPr id="0" name=""/>
        <dsp:cNvSpPr/>
      </dsp:nvSpPr>
      <dsp:spPr>
        <a:xfrm>
          <a:off x="296498" y="3617798"/>
          <a:ext cx="4150983" cy="7380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97" tIns="0" rIns="15689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Textquelle: </a:t>
          </a:r>
          <a:endParaRPr lang="en-US" sz="1800" b="1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32524" y="3653824"/>
        <a:ext cx="4078931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CCB6B-E1A0-41C9-9CD1-BC3A3F2997D4}">
      <dsp:nvSpPr>
        <dsp:cNvPr id="0" name=""/>
        <dsp:cNvSpPr/>
      </dsp:nvSpPr>
      <dsp:spPr>
        <a:xfrm>
          <a:off x="0" y="317429"/>
          <a:ext cx="1035376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2A167C-07FB-4F07-BD4A-1A6DAB852542}">
      <dsp:nvSpPr>
        <dsp:cNvPr id="0" name=""/>
        <dsp:cNvSpPr/>
      </dsp:nvSpPr>
      <dsp:spPr>
        <a:xfrm>
          <a:off x="517688" y="66509"/>
          <a:ext cx="7247633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Ca. 25 Einträge pro Topic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42186" y="91007"/>
        <a:ext cx="7198637" cy="452844"/>
      </dsp:txXfrm>
    </dsp:sp>
    <dsp:sp modelId="{EBA59D86-F30D-4FF3-A388-CC97970F3E8E}">
      <dsp:nvSpPr>
        <dsp:cNvPr id="0" name=""/>
        <dsp:cNvSpPr/>
      </dsp:nvSpPr>
      <dsp:spPr>
        <a:xfrm>
          <a:off x="0" y="1088549"/>
          <a:ext cx="10353761" cy="1017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3567" tIns="354076" rIns="80356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Viele Kapitel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Viele Wörter</a:t>
          </a:r>
          <a:endParaRPr lang="en-US" sz="1700" kern="1200" dirty="0"/>
        </a:p>
      </dsp:txBody>
      <dsp:txXfrm>
        <a:off x="0" y="1088549"/>
        <a:ext cx="10353761" cy="1017450"/>
      </dsp:txXfrm>
    </dsp:sp>
    <dsp:sp modelId="{4184E408-6983-43E7-82C1-2ACDD084A254}">
      <dsp:nvSpPr>
        <dsp:cNvPr id="0" name=""/>
        <dsp:cNvSpPr/>
      </dsp:nvSpPr>
      <dsp:spPr>
        <a:xfrm>
          <a:off x="517688" y="837629"/>
          <a:ext cx="7247633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Auswahlkriterien Texte: 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42186" y="862127"/>
        <a:ext cx="7198637" cy="452844"/>
      </dsp:txXfrm>
    </dsp:sp>
    <dsp:sp modelId="{1C17E182-E89B-43DD-9FB8-AC162BC26429}">
      <dsp:nvSpPr>
        <dsp:cNvPr id="0" name=""/>
        <dsp:cNvSpPr/>
      </dsp:nvSpPr>
      <dsp:spPr>
        <a:xfrm>
          <a:off x="0" y="2448719"/>
          <a:ext cx="1035376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3567" tIns="354076" rIns="80356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700" kern="1200" dirty="0"/>
        </a:p>
      </dsp:txBody>
      <dsp:txXfrm>
        <a:off x="0" y="2448719"/>
        <a:ext cx="10353761" cy="428400"/>
      </dsp:txXfrm>
    </dsp:sp>
    <dsp:sp modelId="{2B4EB98A-5F1A-4AE6-AD03-397D353F5586}">
      <dsp:nvSpPr>
        <dsp:cNvPr id="0" name=""/>
        <dsp:cNvSpPr/>
      </dsp:nvSpPr>
      <dsp:spPr>
        <a:xfrm>
          <a:off x="517688" y="2197799"/>
          <a:ext cx="7247633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Ergebnis: 80 MB Texte 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42186" y="2222297"/>
        <a:ext cx="7198637" cy="452844"/>
      </dsp:txXfrm>
    </dsp:sp>
    <dsp:sp modelId="{0EB9207C-C5A2-4F06-A559-3A79F8C4C3DC}">
      <dsp:nvSpPr>
        <dsp:cNvPr id="0" name=""/>
        <dsp:cNvSpPr/>
      </dsp:nvSpPr>
      <dsp:spPr>
        <a:xfrm>
          <a:off x="0" y="3219839"/>
          <a:ext cx="1035376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C52675-EBC5-48BA-941B-160D060A95D5}">
      <dsp:nvSpPr>
        <dsp:cNvPr id="0" name=""/>
        <dsp:cNvSpPr/>
      </dsp:nvSpPr>
      <dsp:spPr>
        <a:xfrm>
          <a:off x="517688" y="2968919"/>
          <a:ext cx="7247633" cy="50184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943" tIns="0" rIns="27394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GitHub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42186" y="2993417"/>
        <a:ext cx="719863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A4546-C37E-46F5-82AC-0784DB42F092}">
      <dsp:nvSpPr>
        <dsp:cNvPr id="0" name=""/>
        <dsp:cNvSpPr/>
      </dsp:nvSpPr>
      <dsp:spPr>
        <a:xfrm>
          <a:off x="0" y="608002"/>
          <a:ext cx="1965458" cy="11792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Wortanzahl 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0" y="608002"/>
        <a:ext cx="1965458" cy="1179274"/>
      </dsp:txXfrm>
    </dsp:sp>
    <dsp:sp modelId="{61CA0235-E991-4F0F-880D-FD4DE101A2F8}">
      <dsp:nvSpPr>
        <dsp:cNvPr id="0" name=""/>
        <dsp:cNvSpPr/>
      </dsp:nvSpPr>
      <dsp:spPr>
        <a:xfrm>
          <a:off x="2162003" y="601281"/>
          <a:ext cx="1965458" cy="11792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Text 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62003" y="601281"/>
        <a:ext cx="1965458" cy="1179274"/>
      </dsp:txXfrm>
    </dsp:sp>
    <dsp:sp modelId="{A72402FE-C140-46F9-9636-536C01034AF8}">
      <dsp:nvSpPr>
        <dsp:cNvPr id="0" name=""/>
        <dsp:cNvSpPr/>
      </dsp:nvSpPr>
      <dsp:spPr>
        <a:xfrm>
          <a:off x="4324007" y="608002"/>
          <a:ext cx="1965458" cy="11792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Kapitelzahl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324007" y="608002"/>
        <a:ext cx="1965458" cy="1179274"/>
      </dsp:txXfrm>
    </dsp:sp>
    <dsp:sp modelId="{E322C585-C23D-420F-BE9D-54722AA1DA14}">
      <dsp:nvSpPr>
        <dsp:cNvPr id="0" name=""/>
        <dsp:cNvSpPr/>
      </dsp:nvSpPr>
      <dsp:spPr>
        <a:xfrm>
          <a:off x="0" y="1983823"/>
          <a:ext cx="1965458" cy="11792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Topic 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0" y="1983823"/>
        <a:ext cx="1965458" cy="1179274"/>
      </dsp:txXfrm>
    </dsp:sp>
    <dsp:sp modelId="{D6CC7167-F349-481F-8D35-7611115F2D55}">
      <dsp:nvSpPr>
        <dsp:cNvPr id="0" name=""/>
        <dsp:cNvSpPr/>
      </dsp:nvSpPr>
      <dsp:spPr>
        <a:xfrm>
          <a:off x="2162003" y="1983823"/>
          <a:ext cx="1965458" cy="117927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Medium 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62003" y="1983823"/>
        <a:ext cx="1965458" cy="1179274"/>
      </dsp:txXfrm>
    </dsp:sp>
    <dsp:sp modelId="{600A22B4-EE27-4069-A130-7D15708C576C}">
      <dsp:nvSpPr>
        <dsp:cNvPr id="0" name=""/>
        <dsp:cNvSpPr/>
      </dsp:nvSpPr>
      <dsp:spPr>
        <a:xfrm>
          <a:off x="4324007" y="1983823"/>
          <a:ext cx="1965458" cy="11792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Erscheinungsdatum</a:t>
          </a:r>
        </a:p>
      </dsp:txBody>
      <dsp:txXfrm>
        <a:off x="4324007" y="1983823"/>
        <a:ext cx="1965458" cy="1179274"/>
      </dsp:txXfrm>
    </dsp:sp>
    <dsp:sp modelId="{0F7A6E8C-ABEB-4B22-9E54-6CF0350B3669}">
      <dsp:nvSpPr>
        <dsp:cNvPr id="0" name=""/>
        <dsp:cNvSpPr/>
      </dsp:nvSpPr>
      <dsp:spPr>
        <a:xfrm>
          <a:off x="0" y="3359644"/>
          <a:ext cx="1965458" cy="11792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Titel</a:t>
          </a:r>
        </a:p>
      </dsp:txBody>
      <dsp:txXfrm>
        <a:off x="0" y="3359644"/>
        <a:ext cx="1965458" cy="1179274"/>
      </dsp:txXfrm>
    </dsp:sp>
    <dsp:sp modelId="{6A17C9FE-678B-450F-9311-A77664B6D96B}">
      <dsp:nvSpPr>
        <dsp:cNvPr id="0" name=""/>
        <dsp:cNvSpPr/>
      </dsp:nvSpPr>
      <dsp:spPr>
        <a:xfrm>
          <a:off x="2162003" y="3359644"/>
          <a:ext cx="1965458" cy="11792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Tags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62003" y="3359644"/>
        <a:ext cx="1965458" cy="1179274"/>
      </dsp:txXfrm>
    </dsp:sp>
    <dsp:sp modelId="{738EC51C-07C0-4D73-B143-9834EE296AC7}">
      <dsp:nvSpPr>
        <dsp:cNvPr id="0" name=""/>
        <dsp:cNvSpPr/>
      </dsp:nvSpPr>
      <dsp:spPr>
        <a:xfrm>
          <a:off x="4324007" y="3359644"/>
          <a:ext cx="1965458" cy="11792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Altersbeschränkung/ FSK</a:t>
          </a:r>
        </a:p>
      </dsp:txBody>
      <dsp:txXfrm>
        <a:off x="4324007" y="3359644"/>
        <a:ext cx="1965458" cy="1179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9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8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43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3978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37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31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84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41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55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6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6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4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90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9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1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5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3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97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41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Graph">
            <a:extLst>
              <a:ext uri="{FF2B5EF4-FFF2-40B4-BE49-F238E27FC236}">
                <a16:creationId xmlns:a16="http://schemas.microsoft.com/office/drawing/2014/main" id="{35403EED-B940-495F-BB52-B35A7EC60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61" t="32101" r="1376" b="-352"/>
          <a:stretch/>
        </p:blipFill>
        <p:spPr>
          <a:xfrm>
            <a:off x="-125835" y="-41945"/>
            <a:ext cx="12299535" cy="522514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4B7A59F-9BB6-45C0-9FE3-E5C0FD4FEEB6}"/>
              </a:ext>
            </a:extLst>
          </p:cNvPr>
          <p:cNvSpPr txBox="1"/>
          <p:nvPr/>
        </p:nvSpPr>
        <p:spPr>
          <a:xfrm>
            <a:off x="1875453" y="5225143"/>
            <a:ext cx="8341936" cy="1608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Lehrstuhl für Computerphilologie und </a:t>
            </a:r>
            <a:r>
              <a:rPr lang="de-DE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Neuere</a:t>
            </a:r>
            <a: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Deutsche Literaturgeschichte</a:t>
            </a:r>
            <a:b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</a:br>
            <a: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Institut für Deutsche Philologie</a:t>
            </a:r>
            <a:b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</a:br>
            <a: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Seminar: Forschungsmethoden</a:t>
            </a:r>
            <a:b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</a:br>
            <a: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Dozent: Prof. Dr. Fotis Jannidis</a:t>
            </a:r>
            <a:b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</a:br>
            <a: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Sommersemester 2021</a:t>
            </a:r>
            <a:b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</a:br>
            <a:b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</a:br>
            <a: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Mühl, Stefan</a:t>
            </a:r>
            <a:b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</a:br>
            <a: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Bock, Johanna</a:t>
            </a:r>
            <a:b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</a:br>
            <a:r>
              <a:rPr 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Götzinger, Marc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2F13D88-FB88-4E57-AD27-E19C61C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>
            <a:noAutofit/>
          </a:bodyPr>
          <a:lstStyle/>
          <a:p>
            <a:r>
              <a:rPr lang="de-DE" sz="11500" b="1" dirty="0"/>
              <a:t>Fanfiction</a:t>
            </a:r>
          </a:p>
        </p:txBody>
      </p:sp>
    </p:spTree>
    <p:extLst>
      <p:ext uri="{BB962C8B-B14F-4D97-AF65-F5344CB8AC3E}">
        <p14:creationId xmlns:p14="http://schemas.microsoft.com/office/powerpoint/2010/main" val="63185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el 6">
            <a:extLst>
              <a:ext uri="{FF2B5EF4-FFF2-40B4-BE49-F238E27FC236}">
                <a16:creationId xmlns:a16="http://schemas.microsoft.com/office/drawing/2014/main" id="{65EA2FE5-A13F-4118-854D-F71B726E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Aufbereitung der Texte</a:t>
            </a:r>
            <a:endParaRPr lang="en-US" i="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udy Old Style (Textkörper)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E76A6D-E45D-4394-908B-D096F05A3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821" y="1048547"/>
            <a:ext cx="5368471" cy="3092333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 (Textkörper)"/>
              </a:rPr>
              <a:t>2. Wörter mit sexuellem Inhalt gelabelt</a:t>
            </a:r>
          </a:p>
          <a:p>
            <a:pPr marL="36900" indent="0">
              <a:buNone/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 (Textkörper)"/>
              </a:rPr>
              <a:t>-&gt; In das Korpus laden für spätere Analyse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7CFF73D-2397-476B-93C5-D048C3E27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94" y="2090749"/>
            <a:ext cx="6125670" cy="11485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4D866C0-57D3-4266-B880-5B6B06051717}"/>
              </a:ext>
            </a:extLst>
          </p:cNvPr>
          <p:cNvSpPr txBox="1"/>
          <p:nvPr/>
        </p:nvSpPr>
        <p:spPr>
          <a:xfrm>
            <a:off x="10156054" y="6425492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Thema: Fanfiction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2DC36FF-9915-493E-9F7E-94E4B34C7A5F}"/>
              </a:ext>
            </a:extLst>
          </p:cNvPr>
          <p:cNvSpPr txBox="1">
            <a:spLocks/>
          </p:cNvSpPr>
          <p:nvPr/>
        </p:nvSpPr>
        <p:spPr>
          <a:xfrm>
            <a:off x="696427" y="4513634"/>
            <a:ext cx="5368471" cy="28833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 (Textkörper)"/>
              </a:rPr>
              <a:t>Prüfen ob es Texte mit sexuellen Inhalten findet</a:t>
            </a:r>
          </a:p>
          <a:p>
            <a:pPr marL="36900" indent="0">
              <a:buFont typeface="Wingdings 2" charset="2"/>
              <a:buNone/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 (Textkörper)"/>
              </a:rPr>
              <a:t>-&gt; 840 Kapiteltexte enthalten sexuelle Wörter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2A2E08F-EA1C-4BBF-A9F7-13EA01EBF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01" y="4097106"/>
            <a:ext cx="5615063" cy="1389294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8662047-4652-4284-BCD8-9A27808004A5}"/>
              </a:ext>
            </a:extLst>
          </p:cNvPr>
          <p:cNvSpPr txBox="1">
            <a:spLocks/>
          </p:cNvSpPr>
          <p:nvPr/>
        </p:nvSpPr>
        <p:spPr>
          <a:xfrm>
            <a:off x="736780" y="2226545"/>
            <a:ext cx="5368471" cy="28833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 (Textkörper)"/>
              </a:rPr>
              <a:t>Liste mit 46 Wörtern</a:t>
            </a:r>
          </a:p>
        </p:txBody>
      </p:sp>
    </p:spTree>
    <p:extLst>
      <p:ext uri="{BB962C8B-B14F-4D97-AF65-F5344CB8AC3E}">
        <p14:creationId xmlns:p14="http://schemas.microsoft.com/office/powerpoint/2010/main" val="222572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95D71D-E73F-4FC7-BB8C-EF3E0AB3E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6E6BCE0-73E3-4693-922C-B0AA267292CE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828D76D-81BB-4EF5-8F72-0693BEDFA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114425"/>
            <a:ext cx="121253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2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usrufezeichen vor gelbem Hintergrund">
            <a:extLst>
              <a:ext uri="{FF2B5EF4-FFF2-40B4-BE49-F238E27FC236}">
                <a16:creationId xmlns:a16="http://schemas.microsoft.com/office/drawing/2014/main" id="{3ACD74A2-C18A-4047-B2CE-64D88346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637072-72F1-4356-BF47-AF51E432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90195"/>
            <a:ext cx="11548532" cy="426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1500" b="1" dirty="0">
                <a:solidFill>
                  <a:schemeClr val="tx1"/>
                </a:solidFill>
              </a:rPr>
              <a:t>FSK Verteilung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E8E6485-CECA-4F35-97AF-EB7F4F6A058A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5492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010BE-1815-4E30-955A-DFFE1B83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0" dirty="0"/>
              <a:t>FSK-Verteilung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AC37C064-7F4E-46B9-BD59-9988E5A54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47" y="1540509"/>
            <a:ext cx="9214946" cy="458443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C4BFA09-AE5E-4D79-9BBE-7FF2A6319BA8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571D05-3679-416A-8B4C-8DA327DF0F19}"/>
              </a:ext>
            </a:extLst>
          </p:cNvPr>
          <p:cNvSpPr txBox="1"/>
          <p:nvPr/>
        </p:nvSpPr>
        <p:spPr>
          <a:xfrm>
            <a:off x="10156054" y="6425492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8AF31EA-D92F-48AE-AC36-BA5C08327F30}"/>
              </a:ext>
            </a:extLst>
          </p:cNvPr>
          <p:cNvSpPr txBox="1">
            <a:spLocks/>
          </p:cNvSpPr>
          <p:nvPr/>
        </p:nvSpPr>
        <p:spPr>
          <a:xfrm>
            <a:off x="1597375" y="6309611"/>
            <a:ext cx="6934065" cy="6010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Visualisiert wie die Autoren ihre Texte ausgezeichnet haben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415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D5CB18F-D41A-4BE2-A4D8-D6D23AC17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6" r="-1" b="-1"/>
          <a:stretch/>
        </p:blipFill>
        <p:spPr>
          <a:xfrm>
            <a:off x="1262955" y="747638"/>
            <a:ext cx="9666090" cy="476191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AE87A33-6279-4CFC-AB90-55F201AAD115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82359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0BCAA-7F1B-4BE1-9B3C-4D82853A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i="0" dirty="0"/>
              <a:t>FSK nach Medium</a:t>
            </a:r>
            <a:endParaRPr lang="de-DE" i="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4D052D24-1AFD-4087-BB3C-2ABE45684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1556834"/>
            <a:ext cx="10767954" cy="47917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620E8BC-0143-4DB1-9E81-FFE902481942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451676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0BCAA-7F1B-4BE1-9B3C-4D82853A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i="0" dirty="0"/>
              <a:t>FSK nach Medium</a:t>
            </a:r>
            <a:endParaRPr lang="de-DE" i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20E8BC-0143-4DB1-9E81-FFE902481942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0FF394-60B2-4425-9579-389E5316C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5030" y="6373042"/>
            <a:ext cx="10353762" cy="498074"/>
          </a:xfrm>
        </p:spPr>
        <p:txBody>
          <a:bodyPr>
            <a:normAutofit/>
          </a:bodyPr>
          <a:lstStyle/>
          <a:p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Unsere Einteilung: FSK nach Kapitelinhalten (nach sexuellen Wörter)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4942511-8DA5-4C52-AF81-171030F79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99" y="1466039"/>
            <a:ext cx="9523353" cy="49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8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911819-783B-4520-9E36-FE56AC10ACB3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76C3F2E-812D-4C7B-9CB9-0C36C4BE2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966787"/>
            <a:ext cx="98869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3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4E6E0C-F0D6-487A-BEA8-42A256CE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0" dirty="0"/>
              <a:t>Ergebnis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BCCA637-BE1D-4D38-8F56-F2942DF5C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38" y="1137709"/>
            <a:ext cx="10912112" cy="27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6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kter Hintergrund aus Gitter vor Rosa">
            <a:extLst>
              <a:ext uri="{FF2B5EF4-FFF2-40B4-BE49-F238E27FC236}">
                <a16:creationId xmlns:a16="http://schemas.microsoft.com/office/drawing/2014/main" id="{9D213695-0FF2-4D37-B4A5-2EE03B381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" b="15548"/>
          <a:stretch/>
        </p:blipFill>
        <p:spPr>
          <a:xfrm>
            <a:off x="-3046" y="10"/>
            <a:ext cx="1219199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1AD3CF-4A8F-4AD9-81B6-1E9C2D5D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90195"/>
            <a:ext cx="11548532" cy="426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1500" dirty="0">
                <a:solidFill>
                  <a:schemeClr val="tx1"/>
                </a:solidFill>
              </a:rPr>
              <a:t>PCA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74DDF9-12FE-40A9-A98A-BC69052D436B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08889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AF4CD3-8DB6-4DB6-9902-FF8B3F5D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de-DE" i="0" dirty="0"/>
              <a:t>Inhalt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103E16-6EC1-4E92-974F-BE34A480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5742432"/>
          </a:xfrm>
        </p:spPr>
        <p:txBody>
          <a:bodyPr anchor="ctr">
            <a:normAutofit/>
          </a:bodyPr>
          <a:lstStyle/>
          <a:p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Datengrundlage: Fanfiction</a:t>
            </a:r>
          </a:p>
          <a:p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Informationen über das Korpus</a:t>
            </a:r>
          </a:p>
          <a:p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Vorgehen</a:t>
            </a:r>
          </a:p>
          <a:p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Datenmengen</a:t>
            </a:r>
          </a:p>
          <a:p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Metadaten</a:t>
            </a:r>
          </a:p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Aufbereitung der Texte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FSK-Verteilung</a:t>
            </a:r>
          </a:p>
          <a:p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PCA</a:t>
            </a:r>
          </a:p>
          <a:p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Logistische Regression</a:t>
            </a:r>
          </a:p>
          <a:p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Topic Modelling</a:t>
            </a:r>
          </a:p>
          <a:p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3A353C-2038-475E-BFAD-A08230BA2416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983405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5B22F07-4AA0-4EA3-A64A-A2BF9875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54"/>
          <a:stretch/>
        </p:blipFill>
        <p:spPr>
          <a:xfrm>
            <a:off x="179936" y="1180618"/>
            <a:ext cx="9977960" cy="539746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F1F6299-0E36-400C-B922-8C265FE5901C}"/>
              </a:ext>
            </a:extLst>
          </p:cNvPr>
          <p:cNvSpPr txBox="1"/>
          <p:nvPr/>
        </p:nvSpPr>
        <p:spPr>
          <a:xfrm>
            <a:off x="179935" y="439746"/>
            <a:ext cx="1136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Unsere Beobachtung</a:t>
            </a:r>
            <a:r>
              <a:rPr lang="de-DE" dirty="0"/>
              <a:t>: keine Dimensionsreduktion!</a:t>
            </a:r>
          </a:p>
          <a:p>
            <a:r>
              <a:rPr lang="de-DE" dirty="0"/>
              <a:t>Testweise für Logistische Regression</a:t>
            </a: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07ADDE81-ECF2-4370-B88D-09B6888F25AA}"/>
              </a:ext>
            </a:extLst>
          </p:cNvPr>
          <p:cNvSpPr/>
          <p:nvPr/>
        </p:nvSpPr>
        <p:spPr>
          <a:xfrm>
            <a:off x="9946879" y="1550915"/>
            <a:ext cx="45719" cy="4344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125FAB1-BFF4-43E4-9132-AF1C685993BC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4792F2-EB10-450A-A475-61360A4AF11B}"/>
              </a:ext>
            </a:extLst>
          </p:cNvPr>
          <p:cNvSpPr txBox="1"/>
          <p:nvPr/>
        </p:nvSpPr>
        <p:spPr>
          <a:xfrm>
            <a:off x="10156054" y="3981078"/>
            <a:ext cx="2405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 versch. Dimensionen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7D56BD2-D81B-4141-AB09-97C5EE4ADCBF}"/>
              </a:ext>
            </a:extLst>
          </p:cNvPr>
          <p:cNvSpPr txBox="1"/>
          <p:nvPr/>
        </p:nvSpPr>
        <p:spPr>
          <a:xfrm>
            <a:off x="10138298" y="2399738"/>
            <a:ext cx="2405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Tf/Idf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Um nicht relevante Worte herauszufiltern</a:t>
            </a:r>
          </a:p>
        </p:txBody>
      </p:sp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9D0B54E2-93A6-4744-94D3-AF1E9B0901E7}"/>
              </a:ext>
            </a:extLst>
          </p:cNvPr>
          <p:cNvSpPr/>
          <p:nvPr/>
        </p:nvSpPr>
        <p:spPr>
          <a:xfrm>
            <a:off x="9968878" y="2644170"/>
            <a:ext cx="45719" cy="4344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A629FE5B-897D-4E1D-A7F4-FD8F1B550777}"/>
              </a:ext>
            </a:extLst>
          </p:cNvPr>
          <p:cNvSpPr/>
          <p:nvPr/>
        </p:nvSpPr>
        <p:spPr>
          <a:xfrm>
            <a:off x="9908570" y="3423156"/>
            <a:ext cx="168056" cy="15868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18D12D-2251-4184-A6DC-6F3193C3EC5C}"/>
              </a:ext>
            </a:extLst>
          </p:cNvPr>
          <p:cNvSpPr txBox="1"/>
          <p:nvPr/>
        </p:nvSpPr>
        <p:spPr>
          <a:xfrm>
            <a:off x="10138298" y="1558241"/>
            <a:ext cx="240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2/3 wurden entfernt</a:t>
            </a:r>
            <a:endParaRPr lang="de-D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670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rred financial stock market data and graph">
            <a:extLst>
              <a:ext uri="{FF2B5EF4-FFF2-40B4-BE49-F238E27FC236}">
                <a16:creationId xmlns:a16="http://schemas.microsoft.com/office/drawing/2014/main" id="{E2B7402E-4BE5-40A7-9299-3009E107B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8" b="1052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E1B95B-7133-4847-9CC9-C33243031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195"/>
            <a:ext cx="12188952" cy="426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1500" b="1" dirty="0">
                <a:solidFill>
                  <a:schemeClr val="tx1"/>
                </a:solidFill>
              </a:rPr>
              <a:t>Logistische Regression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8BB8CE5-AF99-483C-8135-FC61C5AAA9DA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63946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559D7E-D202-4E38-9315-6562755226C9}"/>
              </a:ext>
            </a:extLst>
          </p:cNvPr>
          <p:cNvSpPr txBox="1"/>
          <p:nvPr/>
        </p:nvSpPr>
        <p:spPr>
          <a:xfrm>
            <a:off x="9849432" y="4202349"/>
            <a:ext cx="3131671" cy="426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</a:rPr>
              <a:t>Trainingsdatenset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89E66C1-2CB7-4A12-8F45-76D9868BE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56" r="1" b="1"/>
          <a:stretch/>
        </p:blipFill>
        <p:spPr>
          <a:xfrm>
            <a:off x="0" y="861034"/>
            <a:ext cx="9849432" cy="503177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E3A1722-7E19-458B-963B-4F602410FF1B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88464BE-3F05-48A9-8308-DB7D2A479936}"/>
              </a:ext>
            </a:extLst>
          </p:cNvPr>
          <p:cNvCxnSpPr/>
          <p:nvPr/>
        </p:nvCxnSpPr>
        <p:spPr>
          <a:xfrm>
            <a:off x="5208608" y="4581510"/>
            <a:ext cx="381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5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487CC-97A5-4E4C-A700-94B93EB3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75844"/>
            <a:ext cx="12192000" cy="1382156"/>
          </a:xfrm>
        </p:spPr>
        <p:txBody>
          <a:bodyPr/>
          <a:lstStyle/>
          <a:p>
            <a:pPr algn="ctr"/>
            <a:r>
              <a:rPr lang="en-US" sz="4400" i="0" dirty="0" err="1"/>
              <a:t>Logistische</a:t>
            </a:r>
            <a:r>
              <a:rPr lang="en-US" sz="4400" i="0" dirty="0"/>
              <a:t> Regression </a:t>
            </a:r>
            <a:r>
              <a:rPr lang="en-US" sz="4400" i="0" dirty="0" err="1"/>
              <a:t>Ergebnisse</a:t>
            </a:r>
            <a:endParaRPr lang="de-DE" i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B7191D-7091-4C62-AE44-DAEC3175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38192"/>
            <a:ext cx="5823006" cy="13950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667113-2267-401E-A4D7-9F2160C4F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95" y="954856"/>
            <a:ext cx="5771107" cy="138215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A0E428F-4EBC-4011-8D21-779B0ED82666}"/>
              </a:ext>
            </a:extLst>
          </p:cNvPr>
          <p:cNvSpPr txBox="1"/>
          <p:nvPr/>
        </p:nvSpPr>
        <p:spPr>
          <a:xfrm>
            <a:off x="245165" y="2406937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 4 Dimensionen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5F5B2DB-40FC-4D4A-9EC6-109024766E46}"/>
              </a:ext>
            </a:extLst>
          </p:cNvPr>
          <p:cNvSpPr txBox="1"/>
          <p:nvPr/>
        </p:nvSpPr>
        <p:spPr>
          <a:xfrm>
            <a:off x="6368995" y="2406937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 2 Dimensionen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2982764-7754-488F-8420-4B268D9878ED}"/>
              </a:ext>
            </a:extLst>
          </p:cNvPr>
          <p:cNvSpPr txBox="1"/>
          <p:nvPr/>
        </p:nvSpPr>
        <p:spPr>
          <a:xfrm>
            <a:off x="-63362" y="363779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Ergebnisse: -&gt; je mehr Dimensionen, desto bessere Werte</a:t>
            </a:r>
          </a:p>
          <a:p>
            <a:pPr algn="ctr"/>
            <a:r>
              <a:rPr lang="de-DE" sz="2400" b="1" dirty="0"/>
              <a:t>-&gt; Texte können gut nach FSK unterschieden werden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CA632EA-5FAC-4FEB-9645-F9B3F875B7F3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252120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33F56-3316-422B-ADB1-EB871911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0" dirty="0"/>
              <a:t>Logistische Regression nach sexuellen Inhalten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683BA-AEA0-486C-8C63-B82468FE3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644346"/>
            <a:ext cx="11154154" cy="1021286"/>
          </a:xfrm>
        </p:spPr>
        <p:txBody>
          <a:bodyPr>
            <a:normAutofit/>
          </a:bodyPr>
          <a:lstStyle/>
          <a:p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Sagt vorher ob das Kapitel sexuellen Inhalt beinhaltet</a:t>
            </a:r>
          </a:p>
          <a:p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 90 % Training und 10% Test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35E408-3F30-48D2-9AA2-8049F59DFB1D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pic>
        <p:nvPicPr>
          <p:cNvPr id="10" name="Grafik 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DF38033-7EEC-44B0-852C-280309E8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6" y="1491446"/>
            <a:ext cx="11620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3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33F56-3316-422B-ADB1-EB871911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i="0" dirty="0"/>
              <a:t>Logistische Regression nach sexuellen Inhalten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683BA-AEA0-486C-8C63-B82468FE3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572731"/>
            <a:ext cx="11397222" cy="1257300"/>
          </a:xfrm>
        </p:spPr>
        <p:txBody>
          <a:bodyPr>
            <a:normAutofit/>
          </a:bodyPr>
          <a:lstStyle/>
          <a:p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Sagt vorher ob das Kapitel sexuellen Inhalt beinhaltet</a:t>
            </a:r>
          </a:p>
          <a:p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 75 % Training und 25% Test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35E408-3F30-48D2-9AA2-8049F59DFB1D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CF0DE0-5F6B-4ECD-BEA6-C99F42287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3" y="1428750"/>
            <a:ext cx="101822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1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kter Hintergrund aus bunten 3D-Balken">
            <a:extLst>
              <a:ext uri="{FF2B5EF4-FFF2-40B4-BE49-F238E27FC236}">
                <a16:creationId xmlns:a16="http://schemas.microsoft.com/office/drawing/2014/main" id="{B1C6034A-E43A-441E-90CB-5CA4846FF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7" b="226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B37EA8-6B49-4BF9-B63F-1FA2442C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90195"/>
            <a:ext cx="11548532" cy="426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1500" b="1" dirty="0">
                <a:solidFill>
                  <a:schemeClr val="tx1"/>
                </a:solidFill>
              </a:rPr>
              <a:t>Plotting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008C73-1CE3-4BB3-A76E-D1208564CC9C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57874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AFA3B-13D2-4FAA-90F4-A6579AC43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6E389A-C0B0-4717-BBF3-617F661F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2" y="5625678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0" dirty="0"/>
              <a:t>2D PCA: Topic</a:t>
            </a:r>
            <a:endParaRPr lang="en-US" i="0" cap="all" baseline="0" dirty="0">
              <a:cs typeface="+mj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A6179A-27E7-44D7-B90B-A0494584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8" y="377233"/>
            <a:ext cx="10934261" cy="524844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3F47EF4-FCDE-4420-8987-20D9F23A6CE4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622996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AFA3B-13D2-4FAA-90F4-A6579AC43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6E389A-C0B0-4717-BBF3-617F661F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2" y="5625678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0" dirty="0"/>
              <a:t>2D PCA: FSK</a:t>
            </a:r>
            <a:endParaRPr lang="en-US" i="0" cap="all" baseline="0" dirty="0">
              <a:cs typeface="+mj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3F47EF4-FCDE-4420-8987-20D9F23A6CE4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2A6835-5BBB-4AEC-809F-99CCD77B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09" y="336047"/>
            <a:ext cx="11476200" cy="52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25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AFA3B-13D2-4FAA-90F4-A6579AC43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6E389A-C0B0-4717-BBF3-617F661F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2" y="5625678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0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3D PCA: fsk</a:t>
            </a:r>
            <a:endParaRPr lang="en-US" i="0" cap="all" baseline="0" dirty="0">
              <a:cs typeface="+mj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3F47EF4-FCDE-4420-8987-20D9F23A6CE4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366F06-4FB7-4632-8319-63276AE8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16" y="532733"/>
            <a:ext cx="11025386" cy="50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8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1EFDE6-6DEE-455B-8C2B-A576246D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de-DE" i="0" dirty="0"/>
              <a:t>Datengrundlage: Fanfiction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E0C3A7A-D568-4E6B-979B-4602ED262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6270776" cy="4214930"/>
          </a:xfrm>
        </p:spPr>
        <p:txBody>
          <a:bodyPr anchor="ctr"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Bücher</a:t>
            </a:r>
          </a:p>
          <a:p>
            <a:pPr marL="617220" lvl="1" indent="-342900">
              <a:lnSpc>
                <a:spcPct val="150000"/>
              </a:lnSpc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Tribute von Panem</a:t>
            </a:r>
          </a:p>
          <a:p>
            <a:pPr marL="617220" lvl="1" indent="-342900">
              <a:lnSpc>
                <a:spcPct val="150000"/>
              </a:lnSpc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Harry Potter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Filme</a:t>
            </a:r>
          </a:p>
          <a:p>
            <a:pPr marL="617220" lvl="1" indent="-342900">
              <a:lnSpc>
                <a:spcPct val="150000"/>
              </a:lnSpc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Fluch der Karibik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Computerspiele</a:t>
            </a:r>
          </a:p>
          <a:p>
            <a:pPr marL="617220" lvl="1" indent="-342900">
              <a:lnSpc>
                <a:spcPct val="150000"/>
              </a:lnSpc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Witcher</a:t>
            </a:r>
          </a:p>
          <a:p>
            <a:pPr marL="617220" lvl="1" indent="-342900">
              <a:lnSpc>
                <a:spcPct val="150000"/>
              </a:lnSpc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Detroit Become Human</a:t>
            </a:r>
          </a:p>
          <a:p>
            <a:pPr>
              <a:lnSpc>
                <a:spcPct val="150000"/>
              </a:lnSpc>
            </a:pPr>
            <a:endParaRPr lang="de-DE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4" descr="Filmrolle und Filmklappe">
            <a:extLst>
              <a:ext uri="{FF2B5EF4-FFF2-40B4-BE49-F238E27FC236}">
                <a16:creationId xmlns:a16="http://schemas.microsoft.com/office/drawing/2014/main" id="{F786B930-8345-49A6-984C-64369C26B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4" r="37578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88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AFA3B-13D2-4FAA-90F4-A6579AC43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6E389A-C0B0-4717-BBF3-617F661F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2" y="5625678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800" i="0" dirty="0"/>
              <a:t>3D PCA: Topic und FSK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3F47EF4-FCDE-4420-8987-20D9F23A6CE4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35C03ED-7B19-469C-A92D-084089BC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14" y="433431"/>
            <a:ext cx="10489389" cy="51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44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fik auf Dokument mit Stift">
            <a:extLst>
              <a:ext uri="{FF2B5EF4-FFF2-40B4-BE49-F238E27FC236}">
                <a16:creationId xmlns:a16="http://schemas.microsoft.com/office/drawing/2014/main" id="{023A13F9-5062-4C85-A999-F643C3DDA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1" b="142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9D85D5-8284-4E73-8B96-7C2F775A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90195"/>
            <a:ext cx="11548532" cy="426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1500" b="1" dirty="0">
                <a:solidFill>
                  <a:schemeClr val="tx1"/>
                </a:solidFill>
              </a:rPr>
              <a:t>Unsere Analyse als PCA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094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AFA3B-13D2-4FAA-90F4-A6579AC43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6E389A-C0B0-4717-BBF3-617F661F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2" y="5625678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sz="480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2D PCA: Topic und FSK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3F47EF4-FCDE-4420-8987-20D9F23A6CE4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3AA67FC-98F3-4104-B5F0-5119CEFBD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7" y="559609"/>
            <a:ext cx="10499524" cy="5066069"/>
          </a:xfrm>
        </p:spPr>
      </p:pic>
    </p:spTree>
    <p:extLst>
      <p:ext uri="{BB962C8B-B14F-4D97-AF65-F5344CB8AC3E}">
        <p14:creationId xmlns:p14="http://schemas.microsoft.com/office/powerpoint/2010/main" val="140347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AFA3B-13D2-4FAA-90F4-A6579AC43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6E389A-C0B0-4717-BBF3-617F661F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2" y="5625678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sz="480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3D PCA: FSK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3F47EF4-FCDE-4420-8987-20D9F23A6CE4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BEF99E8-31AF-40C5-9C51-55B7AC163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9" y="540759"/>
            <a:ext cx="10816059" cy="50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66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AFA3B-13D2-4FAA-90F4-A6579AC43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6E389A-C0B0-4717-BBF3-617F661F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2" y="5625678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i="0" dirty="0"/>
              <a:t>2</a:t>
            </a:r>
            <a:r>
              <a:rPr lang="en-US" sz="480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 PCA: FSK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3F47EF4-FCDE-4420-8987-20D9F23A6CE4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3B4CA5-CF02-4B97-9420-A714F2D4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2" y="520860"/>
            <a:ext cx="10900556" cy="52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04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lle auf einem Buch">
            <a:extLst>
              <a:ext uri="{FF2B5EF4-FFF2-40B4-BE49-F238E27FC236}">
                <a16:creationId xmlns:a16="http://schemas.microsoft.com/office/drawing/2014/main" id="{559C6791-DF74-49CA-8583-26A2F80B9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12" b="98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81335D-7C01-497E-B20A-A98078D43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90195"/>
            <a:ext cx="11548532" cy="426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1500" b="1" dirty="0">
                <a:solidFill>
                  <a:schemeClr val="tx1"/>
                </a:solidFill>
              </a:rPr>
              <a:t>Topic Modelling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BB0A11-A19C-4A15-A685-10F08E4CFF58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422761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2A2A4-302D-4EF1-933C-9AC7C392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Topic Modelling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A142236-CF1C-42B2-9984-B59E483E4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28" y="2076450"/>
            <a:ext cx="5011856" cy="371475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2BF3ED9-843F-4926-9B36-8CC3422836F1}"/>
              </a:ext>
            </a:extLst>
          </p:cNvPr>
          <p:cNvSpPr txBox="1"/>
          <p:nvPr/>
        </p:nvSpPr>
        <p:spPr>
          <a:xfrm>
            <a:off x="289249" y="207645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30 Topics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EED51B-DFE6-4388-BC9A-4879AE6AA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24" y="3590925"/>
            <a:ext cx="42100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71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3B249-AC42-4A7C-8F92-E3E6899F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Vorübergehendes 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964297-4809-4F64-A63B-8EBD9D77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299183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de-DE" sz="2400" b="1" dirty="0"/>
              <a:t>Sind in allen Fanfiction sexuelle Inhalte zu finden?</a:t>
            </a:r>
            <a:endParaRPr lang="de-DE" b="1" dirty="0"/>
          </a:p>
          <a:p>
            <a:pPr marL="36900" indent="0">
              <a:buNone/>
            </a:pPr>
            <a:r>
              <a:rPr lang="de-DE" dirty="0"/>
              <a:t>-&gt; in allen Bereichen sexuelle Inhalte zu finden</a:t>
            </a:r>
          </a:p>
          <a:p>
            <a:pPr marL="36900" indent="0">
              <a:buNone/>
            </a:pPr>
            <a:r>
              <a:rPr lang="de-DE" dirty="0"/>
              <a:t>-&gt; größter Anteil in Witcher</a:t>
            </a:r>
          </a:p>
          <a:p>
            <a:pPr marL="36900" indent="0">
              <a:buNone/>
            </a:pPr>
            <a:r>
              <a:rPr lang="de-DE" sz="2400" b="1" dirty="0"/>
              <a:t>Gibt es einen Unterschied der Menge zwischen Büchern, Filmen und Computerspielen</a:t>
            </a:r>
            <a:endParaRPr lang="en-US" sz="2400" b="1" dirty="0"/>
          </a:p>
          <a:p>
            <a:pPr marL="36900" indent="0">
              <a:buNone/>
            </a:pPr>
            <a:endParaRPr lang="de-DE" dirty="0"/>
          </a:p>
          <a:p>
            <a:pPr marL="36900" indent="0">
              <a:buNone/>
            </a:pPr>
            <a:r>
              <a:rPr lang="de-DE" sz="2400" b="1" dirty="0"/>
              <a:t>Sind solche Darstellungen nur in einzelnen Fanfiction zu finden?</a:t>
            </a:r>
          </a:p>
          <a:p>
            <a:pPr marL="36900" indent="0">
              <a:buNone/>
            </a:pPr>
            <a:r>
              <a:rPr lang="de-DE" dirty="0"/>
              <a:t>-&gt; nein generell</a:t>
            </a:r>
            <a:endParaRPr lang="en-US" sz="2400" dirty="0"/>
          </a:p>
          <a:p>
            <a:pPr marL="36900" indent="0">
              <a:buNone/>
            </a:pPr>
            <a:endParaRPr lang="de-DE" dirty="0"/>
          </a:p>
          <a:p>
            <a:pPr marL="36900" indent="0">
              <a:buNone/>
            </a:pPr>
            <a:endParaRPr lang="de-DE" dirty="0"/>
          </a:p>
          <a:p>
            <a:pPr marL="3690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4721CB-3C55-4C2A-8D95-7B066E6D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4680489"/>
            <a:ext cx="55340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4B43E-332E-4E81-82A5-563FB605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609599"/>
            <a:ext cx="3869346" cy="5273675"/>
          </a:xfrm>
        </p:spPr>
        <p:txBody>
          <a:bodyPr>
            <a:normAutofit/>
          </a:bodyPr>
          <a:lstStyle/>
          <a:p>
            <a:r>
              <a:rPr lang="de-DE" i="0" dirty="0"/>
              <a:t>Informationen über das Korpus</a:t>
            </a:r>
          </a:p>
        </p:txBody>
      </p:sp>
      <p:pic>
        <p:nvPicPr>
          <p:cNvPr id="23" name="Picture 1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24" name="Inhaltsplatzhalter 2">
            <a:extLst>
              <a:ext uri="{FF2B5EF4-FFF2-40B4-BE49-F238E27FC236}">
                <a16:creationId xmlns:a16="http://schemas.microsoft.com/office/drawing/2014/main" id="{5F23B52C-939E-472F-840F-26AA59BBA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774081"/>
              </p:ext>
            </p:extLst>
          </p:nvPr>
        </p:nvGraphicFramePr>
        <p:xfrm>
          <a:off x="5397932" y="932155"/>
          <a:ext cx="5929976" cy="5198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463A9F87-3878-4111-A00C-4A61D077D851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16686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FF33788-EA84-431D-B621-A83FA8D03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0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4868FAB-57A6-4399-BD9E-C475A8250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de-DE" i="0" dirty="0"/>
              <a:t>Vorgehen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D33BD55-5181-46FF-96E6-EC950B8E22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09340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666B8CE1-3969-4185-B158-A712C0259D5D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69494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A237EF-BE26-4494-ABBF-D5708B69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0" dirty="0"/>
              <a:t>Datenmengen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3B2E5C-0DA9-46BE-9814-89B814F13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Insg.: ca. 80 MB</a:t>
            </a:r>
          </a:p>
          <a:p>
            <a:pPr lvl="1">
              <a:lnSpc>
                <a:spcPct val="160000"/>
              </a:lnSpc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Bücher: 25,7 MB</a:t>
            </a:r>
          </a:p>
          <a:p>
            <a:pPr lvl="2">
              <a:lnSpc>
                <a:spcPct val="160000"/>
              </a:lnSpc>
            </a:pP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HP: 9,77  MB</a:t>
            </a:r>
          </a:p>
          <a:p>
            <a:pPr lvl="2">
              <a:lnSpc>
                <a:spcPct val="160000"/>
              </a:lnSpc>
            </a:pP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Tribute: 15,9 MB</a:t>
            </a:r>
          </a:p>
          <a:p>
            <a:pPr lvl="1">
              <a:lnSpc>
                <a:spcPct val="160000"/>
              </a:lnSpc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Filme (Fluch der Karibik): 22,8 MB</a:t>
            </a:r>
          </a:p>
          <a:p>
            <a:pPr lvl="1">
              <a:lnSpc>
                <a:spcPct val="160000"/>
              </a:lnSpc>
            </a:pPr>
            <a:r>
              <a:rPr lang="de-DE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Computerspiele: 31,4 MB</a:t>
            </a:r>
          </a:p>
          <a:p>
            <a:pPr lvl="2">
              <a:lnSpc>
                <a:spcPct val="160000"/>
              </a:lnSpc>
            </a:pP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Witcher: 21,3 MB</a:t>
            </a:r>
          </a:p>
          <a:p>
            <a:pPr lvl="2">
              <a:lnSpc>
                <a:spcPct val="160000"/>
              </a:lnSpc>
            </a:pP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Detroit:  10 MB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54A760-3870-4B58-8C8B-C43EC7668DA3}"/>
              </a:ext>
            </a:extLst>
          </p:cNvPr>
          <p:cNvSpPr txBox="1"/>
          <p:nvPr/>
        </p:nvSpPr>
        <p:spPr>
          <a:xfrm>
            <a:off x="10156054" y="6425492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39023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grammierdaten auf einem Computermonitor">
            <a:extLst>
              <a:ext uri="{FF2B5EF4-FFF2-40B4-BE49-F238E27FC236}">
                <a16:creationId xmlns:a16="http://schemas.microsoft.com/office/drawing/2014/main" id="{94E2B1B1-00F1-427C-A210-8DC80CBFF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2054" b="36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DCB9A16-C914-49B7-863E-82C3A735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de-DE" i="0" dirty="0"/>
              <a:t>Metadaten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ED2AAFE1-3451-410F-9353-D05F50749B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8968095"/>
              </p:ext>
            </p:extLst>
          </p:nvPr>
        </p:nvGraphicFramePr>
        <p:xfrm>
          <a:off x="2945943" y="171107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155BBE29-24B6-403A-A48B-D3FEEDFA8FB7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230034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EE44FF8-6BDE-47DF-96DC-AA11EF81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6" y="643118"/>
            <a:ext cx="3382638" cy="13706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i="0" dirty="0"/>
              <a:t>Aufbereitung der Texte</a:t>
            </a:r>
            <a:endParaRPr lang="en-US" i="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AFF5360-1D8D-4F77-8BD0-6C34CA0BBC0E}"/>
              </a:ext>
            </a:extLst>
          </p:cNvPr>
          <p:cNvSpPr txBox="1"/>
          <p:nvPr/>
        </p:nvSpPr>
        <p:spPr>
          <a:xfrm>
            <a:off x="0" y="2240245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Import Statements</a:t>
            </a:r>
          </a:p>
          <a:p>
            <a:pPr defTabSz="457200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Alle benötigten libaries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97AF7E-79AD-4713-8051-E0666FB20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 t="8027"/>
          <a:stretch/>
        </p:blipFill>
        <p:spPr>
          <a:xfrm>
            <a:off x="3405674" y="416596"/>
            <a:ext cx="8700084" cy="602480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FBA9538-7BB2-4588-B3D9-0BC840A733A4}"/>
              </a:ext>
            </a:extLst>
          </p:cNvPr>
          <p:cNvSpPr txBox="1"/>
          <p:nvPr/>
        </p:nvSpPr>
        <p:spPr>
          <a:xfrm>
            <a:off x="10156054" y="6425492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Thema: Fanfiction</a:t>
            </a:r>
          </a:p>
        </p:txBody>
      </p:sp>
    </p:spTree>
    <p:extLst>
      <p:ext uri="{BB962C8B-B14F-4D97-AF65-F5344CB8AC3E}">
        <p14:creationId xmlns:p14="http://schemas.microsoft.com/office/powerpoint/2010/main" val="123128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14B154-A2DE-4E2A-8B0F-C9A34E8D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" y="835384"/>
            <a:ext cx="4237828" cy="12775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i="0" dirty="0"/>
              <a:t>Aufbereitung der Texte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A24E27F-21E9-4322-97F7-4071BD705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5671" y="480948"/>
            <a:ext cx="7529534" cy="589185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3DBDF7B-8EA5-48C6-BC75-682450EB2AC1}"/>
              </a:ext>
            </a:extLst>
          </p:cNvPr>
          <p:cNvSpPr txBox="1"/>
          <p:nvPr/>
        </p:nvSpPr>
        <p:spPr>
          <a:xfrm>
            <a:off x="10156054" y="6425491"/>
            <a:ext cx="203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Thema: Fanfiction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4B6990-FEEC-47B3-A286-6589523D4349}"/>
              </a:ext>
            </a:extLst>
          </p:cNvPr>
          <p:cNvSpPr txBox="1"/>
          <p:nvPr/>
        </p:nvSpPr>
        <p:spPr>
          <a:xfrm>
            <a:off x="6795" y="2438218"/>
            <a:ext cx="3506679" cy="2125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 (Textkörper)"/>
              </a:rPr>
              <a:t>3. Funktionen</a:t>
            </a:r>
          </a:p>
          <a:p>
            <a:pPr>
              <a:lnSpc>
                <a:spcPct val="150000"/>
              </a:lnSpc>
            </a:pPr>
            <a:r>
              <a:rPr lang="de-D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 (Textkörper)"/>
              </a:rPr>
              <a:t>-&gt; Entities entfernen</a:t>
            </a:r>
          </a:p>
          <a:p>
            <a:pPr>
              <a:lnSpc>
                <a:spcPct val="150000"/>
              </a:lnSpc>
            </a:pPr>
            <a:r>
              <a:rPr lang="de-D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 (Textkörper)"/>
              </a:rPr>
              <a:t>-&gt; Metadaten anreichern</a:t>
            </a:r>
          </a:p>
          <a:p>
            <a:pPr>
              <a:lnSpc>
                <a:spcPct val="150000"/>
              </a:lnSpc>
            </a:pPr>
            <a:r>
              <a:rPr lang="de-D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udy Old Style (Textkörper)"/>
              </a:rPr>
              <a:t>-&gt; Stopwords</a:t>
            </a:r>
          </a:p>
          <a:p>
            <a:pPr>
              <a:lnSpc>
                <a:spcPct val="150000"/>
              </a:lnSpc>
            </a:pPr>
            <a:endParaRPr lang="de-D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oudy Old Style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260719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RightStep">
      <a:dk1>
        <a:srgbClr val="000000"/>
      </a:dk1>
      <a:lt1>
        <a:srgbClr val="FFFFFF"/>
      </a:lt1>
      <a:dk2>
        <a:srgbClr val="412B24"/>
      </a:dk2>
      <a:lt2>
        <a:srgbClr val="E2E7E8"/>
      </a:lt2>
      <a:accent1>
        <a:srgbClr val="CA6645"/>
      </a:accent1>
      <a:accent2>
        <a:srgbClr val="B98C34"/>
      </a:accent2>
      <a:accent3>
        <a:srgbClr val="A1AA3A"/>
      </a:accent3>
      <a:accent4>
        <a:srgbClr val="72B232"/>
      </a:accent4>
      <a:accent5>
        <a:srgbClr val="4AB93F"/>
      </a:accent5>
      <a:accent6>
        <a:srgbClr val="34B960"/>
      </a:accent6>
      <a:hlink>
        <a:srgbClr val="388CA8"/>
      </a:hlink>
      <a:folHlink>
        <a:srgbClr val="7F7F7F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</Words>
  <Application>Microsoft Office PowerPoint</Application>
  <PresentationFormat>Breitbild</PresentationFormat>
  <Paragraphs>152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Arial</vt:lpstr>
      <vt:lpstr>Goudy Old Style</vt:lpstr>
      <vt:lpstr>Goudy Old Style (Textkörper)</vt:lpstr>
      <vt:lpstr>Wingdings 2</vt:lpstr>
      <vt:lpstr>SlateVTI</vt:lpstr>
      <vt:lpstr>Fanfiction</vt:lpstr>
      <vt:lpstr>Inhalt</vt:lpstr>
      <vt:lpstr>Datengrundlage: Fanfiction</vt:lpstr>
      <vt:lpstr>Informationen über das Korpus</vt:lpstr>
      <vt:lpstr>Vorgehen</vt:lpstr>
      <vt:lpstr>Datenmengen</vt:lpstr>
      <vt:lpstr>Metadaten</vt:lpstr>
      <vt:lpstr>Aufbereitung der Texte</vt:lpstr>
      <vt:lpstr>Aufbereitung der Texte</vt:lpstr>
      <vt:lpstr>Aufbereitung der Texte</vt:lpstr>
      <vt:lpstr>PowerPoint-Präsentation</vt:lpstr>
      <vt:lpstr>FSK Verteilung</vt:lpstr>
      <vt:lpstr>FSK-Verteilung</vt:lpstr>
      <vt:lpstr>PowerPoint-Präsentation</vt:lpstr>
      <vt:lpstr>FSK nach Medium</vt:lpstr>
      <vt:lpstr>FSK nach Medium</vt:lpstr>
      <vt:lpstr>PowerPoint-Präsentation</vt:lpstr>
      <vt:lpstr>Ergebnis</vt:lpstr>
      <vt:lpstr>PCA</vt:lpstr>
      <vt:lpstr>PowerPoint-Präsentation</vt:lpstr>
      <vt:lpstr>Logistische Regression</vt:lpstr>
      <vt:lpstr>PowerPoint-Präsentation</vt:lpstr>
      <vt:lpstr>Logistische Regression Ergebnisse</vt:lpstr>
      <vt:lpstr>Logistische Regression nach sexuellen Inhalten</vt:lpstr>
      <vt:lpstr>Logistische Regression nach sexuellen Inhalten</vt:lpstr>
      <vt:lpstr>Plotting</vt:lpstr>
      <vt:lpstr>2D PCA: Topic</vt:lpstr>
      <vt:lpstr>2D PCA: FSK</vt:lpstr>
      <vt:lpstr>3D PCA: fsk</vt:lpstr>
      <vt:lpstr>3D PCA: Topic und FSK</vt:lpstr>
      <vt:lpstr>Unsere Analyse als PCA</vt:lpstr>
      <vt:lpstr>2D PCA: Topic und FSK</vt:lpstr>
      <vt:lpstr>3D PCA: FSK</vt:lpstr>
      <vt:lpstr>2D PCA: FSK</vt:lpstr>
      <vt:lpstr>Topic Modelling</vt:lpstr>
      <vt:lpstr>Ergebnis Topic Modelling</vt:lpstr>
      <vt:lpstr>Vorübergehendes 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Fanfiction</dc:title>
  <dc:creator>Johanna Bock</dc:creator>
  <cp:lastModifiedBy>Johanna Bock</cp:lastModifiedBy>
  <cp:revision>59</cp:revision>
  <dcterms:created xsi:type="dcterms:W3CDTF">2021-07-05T23:29:47Z</dcterms:created>
  <dcterms:modified xsi:type="dcterms:W3CDTF">2021-07-08T12:14:25Z</dcterms:modified>
</cp:coreProperties>
</file>